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1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notesSlides/notesSlide16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27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12192000"/>
  <p:defaultTextStyle/>
</p:presentation>
</file>

<file path=ppt/presProps.xml><?xml version="1.0" encoding="utf-8"?>
<p:presentationPr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 horzBarState="maximized">
    <p:restoredLeft sz="15611"/>
    <p:restoredTop sz="94610"/>
  </p:normalViewPr>
  <p:slideViewPr>
    <p:cSldViewPr snapToGrid="false" snapToObjects="true">
      <p:cViewPr varScale="true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7" Type="http://schemas.openxmlformats.org/officeDocument/2006/relationships/slide" Target="slides/slide7.xml" /><Relationship Id="rId6" Type="http://schemas.openxmlformats.org/officeDocument/2006/relationships/slide" Target="slides/slide6.xml" /><Relationship Id="rId30" Type="http://schemas.openxmlformats.org/officeDocument/2006/relationships/viewProps" Target="viewProps.xml" /><Relationship Id="rId5" Type="http://schemas.openxmlformats.org/officeDocument/2006/relationships/slide" Target="slides/slide5.xml" /><Relationship Id="rId3" Type="http://schemas.openxmlformats.org/officeDocument/2006/relationships/slide" Target="slides/slide3.xml" /><Relationship Id="rId29" Type="http://schemas.openxmlformats.org/officeDocument/2006/relationships/tableStyles" Target="tableStyles.xml" /><Relationship Id="rId27" Type="http://schemas.openxmlformats.org/officeDocument/2006/relationships/notesMaster" Target="notesMasters/notesMaster1.xml" /><Relationship Id="rId28" Type="http://schemas.openxmlformats.org/officeDocument/2006/relationships/presProps" Target="presProps.xml" /><Relationship Id="rId25" Type="http://schemas.openxmlformats.org/officeDocument/2006/relationships/slide" Target="slides/slide25.xml" /><Relationship Id="rId8" Type="http://schemas.openxmlformats.org/officeDocument/2006/relationships/slide" Target="slides/slide8.xml" /><Relationship Id="rId24" Type="http://schemas.openxmlformats.org/officeDocument/2006/relationships/slide" Target="slides/slide24.xml" /><Relationship Id="rId23" Type="http://schemas.openxmlformats.org/officeDocument/2006/relationships/slide" Target="slides/slide23.xml" /><Relationship Id="rId0" Type="http://schemas.openxmlformats.org/officeDocument/2006/relationships/slideMaster" Target="slideMasters/slideMaster1.xml" /><Relationship Id="rId4" Type="http://schemas.openxmlformats.org/officeDocument/2006/relationships/slide" Target="slides/slide4.xml" /><Relationship Id="rId10" Type="http://schemas.openxmlformats.org/officeDocument/2006/relationships/slide" Target="slides/slide10.xml" /><Relationship Id="rId15" Type="http://schemas.openxmlformats.org/officeDocument/2006/relationships/slide" Target="slides/slide15.xml" /><Relationship Id="rId12" Type="http://schemas.openxmlformats.org/officeDocument/2006/relationships/slide" Target="slides/slide12.xml" /><Relationship Id="rId13" Type="http://schemas.openxmlformats.org/officeDocument/2006/relationships/slide" Target="slides/slide13.xml" /><Relationship Id="rId16" Type="http://schemas.openxmlformats.org/officeDocument/2006/relationships/slide" Target="slides/slide16.xml" /><Relationship Id="rId1" Type="http://schemas.openxmlformats.org/officeDocument/2006/relationships/slide" Target="slides/slide1.xml" /><Relationship Id="rId17" Type="http://schemas.openxmlformats.org/officeDocument/2006/relationships/slide" Target="slides/slide17.xml" /><Relationship Id="rId20" Type="http://schemas.openxmlformats.org/officeDocument/2006/relationships/slide" Target="slides/slide20.xml" /><Relationship Id="rId22" Type="http://schemas.openxmlformats.org/officeDocument/2006/relationships/slide" Target="slides/slide22.xml" /><Relationship Id="rId18" Type="http://schemas.openxmlformats.org/officeDocument/2006/relationships/slide" Target="slides/slide18.xml" /><Relationship Id="rId11" Type="http://schemas.openxmlformats.org/officeDocument/2006/relationships/slide" Target="slides/slide11.xml" /><Relationship Id="rId14" Type="http://schemas.openxmlformats.org/officeDocument/2006/relationships/slide" Target="slides/slide14.xml" /><Relationship Id="rId21" Type="http://schemas.openxmlformats.org/officeDocument/2006/relationships/slide" Target="slides/slide21.xml" /><Relationship Id="rId19" Type="http://schemas.openxmlformats.org/officeDocument/2006/relationships/slide" Target="slides/slide19.xml" /><Relationship Id="rId26" Type="http://schemas.openxmlformats.org/officeDocument/2006/relationships/slide" Target="slides/slide26.xml" /><Relationship Id="rId2" Type="http://schemas.openxmlformats.org/officeDocument/2006/relationships/slide" Target="slides/slide2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6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3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6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PPTIST_MASTER">
    <p:bg>
      <p:bgPr>
        <a:solidFill>
          <a:srgbClr val="FFFFFF"/>
        </a:solidFill>
      </p:bgPr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2" Type="http://schemas.openxmlformats.org/officeDocument/2006/relationships/theme" Target="../theme/theme1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</p:sldLayoutIdLst>
  <p:hf sldNum="false" hdr="false" ftr="false" dt="false"/>
  <p:txStyles>
    <p:titleStyle>
      <a:lvl1pPr algn="ctr" defTabSz="914400" rtl="false" eaLnBrk="true" latinLnBrk="false" hangingPunct="true"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5" Type="http://schemas.openxmlformats.org/officeDocument/2006/relationships/image" Target="media/image4.png" /><Relationship Id="rId3" Type="http://schemas.openxmlformats.org/officeDocument/2006/relationships/image" Target="media/image2.png" /><Relationship Id="rId4" Type="http://schemas.openxmlformats.org/officeDocument/2006/relationships/image" Target="media/image3.png" /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.xml" /></Relationships>
</file>

<file path=ppt/slides/_rels/slide10.xml.rels><?xml version="1.0" encoding="UTF-8" standalone="yes"?><Relationships xmlns="http://schemas.openxmlformats.org/package/2006/relationships"><Relationship Id="rId4" Type="http://schemas.openxmlformats.org/officeDocument/2006/relationships/image" Target="media/image2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5" Type="http://schemas.openxmlformats.org/officeDocument/2006/relationships/image" Target="media/image3.png" /><Relationship Id="rId1" Type="http://schemas.openxmlformats.org/officeDocument/2006/relationships/notesSlide" Target="../notesSlides/notesSlide2.xml" /></Relationships>
</file>

<file path=ppt/slides/_rels/slide11.xml.rels><?xml version="1.0" encoding="UTF-8" standalone="yes"?><Relationships xmlns="http://schemas.openxmlformats.org/package/2006/relationships"><Relationship Id="rId6" Type="http://schemas.openxmlformats.org/officeDocument/2006/relationships/image" Target="media/image9.png" /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3.png" /><Relationship Id="rId5" Type="http://schemas.openxmlformats.org/officeDocument/2006/relationships/image" Target="media/image8.png" /><Relationship Id="rId2" Type="http://schemas.openxmlformats.org/officeDocument/2006/relationships/image" Target="media/image7.png" /><Relationship Id="rId3" Type="http://schemas.openxmlformats.org/officeDocument/2006/relationships/image" Target="media/image4.png" /></Relationships>
</file>

<file path=ppt/slides/_rels/slide12.xml.rels><?xml version="1.0" encoding="UTF-8" standalone="yes"?><Relationships xmlns="http://schemas.openxmlformats.org/package/2006/relationships"><Relationship Id="rId5" Type="http://schemas.openxmlformats.org/officeDocument/2006/relationships/image" Target="media/image10.png" /><Relationship Id="rId4" Type="http://schemas.openxmlformats.org/officeDocument/2006/relationships/image" Target="media/image3.png" /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4.png" /><Relationship Id="rId1" Type="http://schemas.openxmlformats.org/officeDocument/2006/relationships/notesSlide" Target="../notesSlides/notesSlide4.xml" /></Relationships>
</file>

<file path=ppt/slides/_rels/slide13.xml.rels><?xml version="1.0" encoding="UTF-8" standalone="yes"?><Relationships xmlns="http://schemas.openxmlformats.org/package/2006/relationships"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5.xml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6.xml" /></Relationships>
</file>

<file path=ppt/slides/_rels/slide15.xml.rels><?xml version="1.0" encoding="UTF-8" standalone="yes"?><Relationships xmlns="http://schemas.openxmlformats.org/package/2006/relationships"><Relationship Id="rId5" Type="http://schemas.openxmlformats.org/officeDocument/2006/relationships/image" Target="media/image3.png" /><Relationship Id="rId4" Type="http://schemas.openxmlformats.org/officeDocument/2006/relationships/image" Target="media/image2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7.xml" /></Relationships>
</file>

<file path=ppt/slides/_rels/slide16.xml.rels><?xml version="1.0" encoding="UTF-8" standalone="yes"?><Relationships xmlns="http://schemas.openxmlformats.org/package/2006/relationships"><Relationship Id="rId4" Type="http://schemas.openxmlformats.org/officeDocument/2006/relationships/image" Target="media/image14.png" /><Relationship Id="rId2" Type="http://schemas.openxmlformats.org/officeDocument/2006/relationships/image" Target="media/image13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4.png" /><Relationship Id="rId1" Type="http://schemas.openxmlformats.org/officeDocument/2006/relationships/notesSlide" Target="../notesSlides/notesSlide8.xml" /></Relationships>
</file>

<file path=ppt/slides/_rels/slide17.xml.rels><?xml version="1.0" encoding="UTF-8" standalone="yes"?><Relationships xmlns="http://schemas.openxmlformats.org/package/2006/relationships"><Relationship Id="rId4" Type="http://schemas.openxmlformats.org/officeDocument/2006/relationships/image" Target="media/image4.png" /><Relationship Id="rId3" Type="http://schemas.openxmlformats.org/officeDocument/2006/relationships/image" Target="media/image5.png" /><Relationship Id="rId5" Type="http://schemas.openxmlformats.org/officeDocument/2006/relationships/image" Target="media/image16.png" /><Relationship Id="rId2" Type="http://schemas.openxmlformats.org/officeDocument/2006/relationships/image" Target="media/image1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9.xml" /></Relationships>
</file>

<file path=ppt/slides/_rels/slide18.xml.rels><?xml version="1.0" encoding="UTF-8" standalone="yes"?><Relationships xmlns="http://schemas.openxmlformats.org/package/2006/relationships"><Relationship Id="rId5" Type="http://schemas.openxmlformats.org/officeDocument/2006/relationships/image" Target="media/image17.png" /><Relationship Id="rId4" Type="http://schemas.openxmlformats.org/officeDocument/2006/relationships/image" Target="media/image4.png" /><Relationship Id="rId3" Type="http://schemas.openxmlformats.org/officeDocument/2006/relationships/image" Target="media/image5.png" /><Relationship Id="rId2" Type="http://schemas.openxmlformats.org/officeDocument/2006/relationships/image" Target="media/image1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0.xml" /></Relationships>
</file>

<file path=ppt/slides/_rels/slide19.xml.rels><?xml version="1.0" encoding="UTF-8" standalone="yes"?><Relationships xmlns="http://schemas.openxmlformats.org/package/2006/relationships"><Relationship Id="rId5" Type="http://schemas.openxmlformats.org/officeDocument/2006/relationships/image" Target="media/image3.png" /><Relationship Id="rId4" Type="http://schemas.openxmlformats.org/officeDocument/2006/relationships/image" Target="media/image2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1.xml" /></Relationships>
</file>

<file path=ppt/slides/_rels/slide2.xml.rels><?xml version="1.0" encoding="UTF-8" standalone="yes"?><Relationships xmlns="http://schemas.openxmlformats.org/package/2006/relationships"><Relationship Id="rId4" Type="http://schemas.openxmlformats.org/officeDocument/2006/relationships/image" Target="media/image15.png" /><Relationship Id="rId5" Type="http://schemas.openxmlformats.org/officeDocument/2006/relationships/image" Target="media/image6.png" /><Relationship Id="rId3" Type="http://schemas.openxmlformats.org/officeDocument/2006/relationships/image" Target="media/image2.png" /><Relationship Id="rId2" Type="http://schemas.openxmlformats.org/officeDocument/2006/relationships/image" Target="media/image18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2.xml" /></Relationships>
</file>

<file path=ppt/slides/_rels/slide20.xml.rels><?xml version="1.0" encoding="UTF-8" standalone="yes"?><Relationships xmlns="http://schemas.openxmlformats.org/package/2006/relationships"><Relationship Id="rId3" Type="http://schemas.openxmlformats.org/officeDocument/2006/relationships/image" Target="media/image20.png" /><Relationship Id="rId2" Type="http://schemas.openxmlformats.org/officeDocument/2006/relationships/image" Target="media/image19.pn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4.png" /></Relationships>
</file>

<file path=ppt/slides/_rels/slide21.xml.rels><?xml version="1.0" encoding="UTF-8" standalone="yes"?><Relationships xmlns="http://schemas.openxmlformats.org/package/2006/relationships"><Relationship Id="rId3" Type="http://schemas.openxmlformats.org/officeDocument/2006/relationships/image" Target="media/image21.png" /><Relationship Id="rId2" Type="http://schemas.openxmlformats.org/officeDocument/2006/relationships/image" Target="media/image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3.xml" /></Relationships>
</file>

<file path=ppt/slides/_rels/slide22.xml.rels><?xml version="1.0" encoding="UTF-8" standalone="yes"?><Relationships xmlns="http://schemas.openxmlformats.org/package/2006/relationships"><Relationship Id="rId2" Type="http://schemas.openxmlformats.org/officeDocument/2006/relationships/image" Target="media/image22.pn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4.png" /></Relationships>
</file>

<file path=ppt/slides/_rels/slide23.xml.rels><?xml version="1.0" encoding="UTF-8" standalone="yes"?><Relationships xmlns="http://schemas.openxmlformats.org/package/2006/relationships"><Relationship Id="rId2" Type="http://schemas.openxmlformats.org/officeDocument/2006/relationships/image" Target="media/image23.pn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4.png" /></Relationships>
</file>

<file path=ppt/slides/_rels/slide24.xml.rels><?xml version="1.0" encoding="UTF-8" standalone="yes"?><Relationships xmlns="http://schemas.openxmlformats.org/package/2006/relationships"><Relationship Id="rId2" Type="http://schemas.openxmlformats.org/officeDocument/2006/relationships/image" Target="media/image24.pn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4.png" /></Relationships>
</file>

<file path=ppt/slides/_rels/slide25.xml.rels><?xml version="1.0" encoding="UTF-8" standalone="yes"?><Relationships xmlns="http://schemas.openxmlformats.org/package/2006/relationships"><Relationship Id="rId2" Type="http://schemas.openxmlformats.org/officeDocument/2006/relationships/image" Target="media/image25.jpg" /><Relationship Id="rId0" Type="http://schemas.openxmlformats.org/officeDocument/2006/relationships/slideLayout" Target="../slideLayouts/slideLayout1.xml" /><Relationship Id="rId1" Type="http://schemas.openxmlformats.org/officeDocument/2006/relationships/image" Target="media/image4.png" /></Relationships>
</file>

<file path=ppt/slides/_rels/slide26.xml.rels><?xml version="1.0" encoding="UTF-8" standalone="yes"?><Relationships xmlns="http://schemas.openxmlformats.org/package/2006/relationships"><Relationship Id="rId3" Type="http://schemas.openxmlformats.org/officeDocument/2006/relationships/image" Target="media/image2.png" /><Relationship Id="rId5" Type="http://schemas.openxmlformats.org/officeDocument/2006/relationships/image" Target="media/image4.png" /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3.png" /><Relationship Id="rId1" Type="http://schemas.openxmlformats.org/officeDocument/2006/relationships/notesSlide" Target="../notesSlides/notesSlide14.xml" /></Relationships>
</file>

<file path=ppt/slides/_rels/slide3.xml.rels><?xml version="1.0" encoding="UTF-8" standalone="yes"?><Relationships xmlns="http://schemas.openxmlformats.org/package/2006/relationships"><Relationship Id="rId3" Type="http://schemas.openxmlformats.org/officeDocument/2006/relationships/image" Target="media/image6.png" /><Relationship Id="rId4" Type="http://schemas.openxmlformats.org/officeDocument/2006/relationships/image" Target="media/image2.png" /><Relationship Id="rId2" Type="http://schemas.openxmlformats.org/officeDocument/2006/relationships/image" Target="media/image5.png" /><Relationship Id="rId5" Type="http://schemas.openxmlformats.org/officeDocument/2006/relationships/image" Target="media/image3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5.xml" /></Relationships>
</file>

<file path=ppt/slides/_rels/slide4.xml.rels><?xml version="1.0" encoding="UTF-8" standalone="yes"?><Relationships xmlns="http://schemas.openxmlformats.org/package/2006/relationships"><Relationship Id="rId3" Type="http://schemas.openxmlformats.org/officeDocument/2006/relationships/image" Target="media/image4.png" /><Relationship Id="rId2" Type="http://schemas.openxmlformats.org/officeDocument/2006/relationships/image" Target="media/image6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6.xml" /></Relationships>
</file>

<file path=ppt/slides/_rels/slide5.xml.rels><?xml version="1.0" encoding="UTF-8" standalone="yes"?><Relationships xmlns="http://schemas.openxmlformats.org/package/2006/relationships"><Relationship Id="rId4" Type="http://schemas.openxmlformats.org/officeDocument/2006/relationships/image" Target="media/image27.png" /><Relationship Id="rId3" Type="http://schemas.openxmlformats.org/officeDocument/2006/relationships/image" Target="media/image4.png" /><Relationship Id="rId2" Type="http://schemas.openxmlformats.org/officeDocument/2006/relationships/image" Target="media/image26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7.xml" /></Relationships>
</file>

<file path=ppt/slides/_rels/slide6.xml.rels><?xml version="1.0" encoding="UTF-8" standalone="yes"?><Relationships xmlns="http://schemas.openxmlformats.org/package/2006/relationships"><Relationship Id="rId5" Type="http://schemas.openxmlformats.org/officeDocument/2006/relationships/image" Target="media/image28.png" /><Relationship Id="rId2" Type="http://schemas.openxmlformats.org/officeDocument/2006/relationships/image" Target="media/image15.png" /><Relationship Id="rId3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4.png" /><Relationship Id="rId1" Type="http://schemas.openxmlformats.org/officeDocument/2006/relationships/notesSlide" Target="../notesSlides/notesSlide18.xml" /></Relationships>
</file>

<file path=ppt/slides/_rels/slide7.xml.rels><?xml version="1.0" encoding="UTF-8" standalone="yes"?><Relationships xmlns="http://schemas.openxmlformats.org/package/2006/relationships"><Relationship Id="rId5" Type="http://schemas.openxmlformats.org/officeDocument/2006/relationships/image" Target="media/image29.png" /><Relationship Id="rId4" Type="http://schemas.openxmlformats.org/officeDocument/2006/relationships/image" Target="media/image4.png" /><Relationship Id="rId3" Type="http://schemas.openxmlformats.org/officeDocument/2006/relationships/image" Target="media/image5.png" /><Relationship Id="rId2" Type="http://schemas.openxmlformats.org/officeDocument/2006/relationships/image" Target="media/image1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9.xml" /></Relationships>
</file>

<file path=ppt/slides/_rels/slide8.xml.rels><?xml version="1.0" encoding="UTF-8" standalone="yes"?><Relationships xmlns="http://schemas.openxmlformats.org/package/2006/relationships"><Relationship Id="rId5" Type="http://schemas.openxmlformats.org/officeDocument/2006/relationships/image" Target="media/image3.png" /><Relationship Id="rId4" Type="http://schemas.openxmlformats.org/officeDocument/2006/relationships/image" Target="media/image2.pn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0.xml" /></Relationships>
</file>

<file path=ppt/slides/_rels/slide9.xml.rels><?xml version="1.0" encoding="UTF-8" standalone="yes"?><Relationships xmlns="http://schemas.openxmlformats.org/package/2006/relationships"><Relationship Id="rId5" Type="http://schemas.openxmlformats.org/officeDocument/2006/relationships/image" Target="media/image31.png" /><Relationship Id="rId3" Type="http://schemas.openxmlformats.org/officeDocument/2006/relationships/image" Target="media/image19.png" /><Relationship Id="rId2" Type="http://schemas.openxmlformats.org/officeDocument/2006/relationships/image" Target="media/image4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30.png" /><Relationship Id="rId1" Type="http://schemas.openxmlformats.org/officeDocument/2006/relationships/notesSlide" Target="../notesSlides/notesSlide21.xml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1430"/>
            <a:ext cx="7891145" cy="6837680"/>
          </a:xfrm>
          <a:prstGeom prst="rect">
            <a:avLst/>
          </a:prstGeom>
          <a:gradFill flip="none" rotWithShape="true">
            <a:gsLst>
              <a:gs pos="38000">
                <a:srgbClr val="000002"/>
              </a:gs>
              <a:gs pos="100000">
                <a:srgbClr val="4843C2">
                  <a:alpha val="0"/>
                </a:srgbClr>
              </a:gs>
            </a:gsLst>
            <a:lin ang="0" scaled="true"/>
          </a:gradFill>
          <a:ln/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0" y="-11430"/>
            <a:ext cx="7891145" cy="683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4" name="Image 0" descr="https://test-kimi-img.moonshot.cn/pub/slides/slides_tmpl/image/25-05-30-10:59:30-d0shu4k75iks832jeb4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3385" y="3368040"/>
            <a:ext cx="5079365" cy="3112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5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代码组汇报PPT</a:t>
            </a:r>
            <a:endParaRPr lang="en-US" sz="1600" dirty="false"/>
          </a:p>
        </p:txBody>
      </p:sp>
      <p:pic>
        <p:nvPicPr>
          <p:cNvPr id="6" name="Image 1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891145" y="-1819275"/>
            <a:ext cx="5327015" cy="5248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6963" y="231775"/>
            <a:ext cx="5681980" cy="421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Title</a:t>
            </a:r>
            <a:endParaRPr lang="en-US" sz="1600" dirty="false"/>
          </a:p>
        </p:txBody>
      </p:sp>
      <p:pic>
        <p:nvPicPr>
          <p:cNvPr id="8" name="Image 2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653415"/>
            <a:ext cx="596900" cy="500380"/>
          </a:xfrm>
          <a:prstGeom prst="rect">
            <a:avLst/>
          </a:prstGeom>
        </p:spPr>
      </p:pic>
      <p:pic>
        <p:nvPicPr>
          <p:cNvPr id="9" name="Image 3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650" y="4872355"/>
            <a:ext cx="59118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0">
    <p:bg>
      <p:bgPr>
        <a:solidFill>
          <a:srgbClr val="000000"/>
        </a:solidFill>
      </p:bgPr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2"/>
          <a:srcRect l="14918" t="13324" r="60738" b="10867"/>
          <a:stretch/>
        </p:blipFill>
        <p:spPr>
          <a:xfrm flipH="true" flipV="true">
            <a:off x="6622415" y="635"/>
            <a:ext cx="5569585" cy="6857365"/>
          </a:xfrm>
          <a:prstGeom prst="rect">
            <a:avLst/>
          </a:prstGeom>
        </p:spPr>
      </p:pic>
      <p:pic>
        <p:nvPicPr>
          <p:cNvPr id="12" name="Image 1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6200000">
            <a:off x="7379970" y="1793240"/>
            <a:ext cx="6697980" cy="3111500"/>
          </a:xfrm>
          <a:prstGeom prst="rect">
            <a:avLst/>
          </a:prstGeom>
        </p:spPr>
      </p:pic>
      <p:pic>
        <p:nvPicPr>
          <p:cNvPr id="13" name="Image 2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593725" y="1102360"/>
            <a:ext cx="5044440" cy="497078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623050" y="1781810"/>
            <a:ext cx="5110480" cy="3048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false"/>
          </a:p>
        </p:txBody>
      </p:sp>
      <p:sp>
        <p:nvSpPr>
          <p:cNvPr id="15" name="Shape 1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6" name="Text 2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17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766445"/>
            <a:ext cx="570230" cy="478155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>
            <a:off x="7501255" y="5488664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过程（6.25下午）</a:t>
            </a:r>
            <a:endParaRPr lang="en-US" sz="1600" dirty="fals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000000"/>
        </a:solidFill>
      </p:bgPr>
    </p:bg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https://test-kimi-img.moonshot.cn/pub/slides/slides_tmpl/image/25-05-30-10:59:42-d0shu7k75iks832jeb8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600"/>
          </a:xfrm>
          <a:prstGeom prst="rect">
            <a:avLst/>
          </a:prstGeom>
        </p:spPr>
      </p:pic>
      <p:sp>
        <p:nvSpPr>
          <p:cNvPr id="21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>
                  <a:alpha val="74000"/>
                </a:srgbClr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22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3" name="Image 1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80" y="177800"/>
            <a:ext cx="781050" cy="603885"/>
          </a:xfrm>
          <a:prstGeom prst="rect">
            <a:avLst/>
          </a:prstGeom>
        </p:spPr>
      </p:pic>
      <p:sp>
        <p:nvSpPr>
          <p:cNvPr id="24" name="Shape 2"/>
          <p:cNvSpPr/>
          <p:nvPr/>
        </p:nvSpPr>
        <p:spPr>
          <a:xfrm rot="16200000">
            <a:off x="96520" y="2344420"/>
            <a:ext cx="4302125" cy="3225800"/>
          </a:xfrm>
          <a:prstGeom prst="rect">
            <a:avLst/>
          </a:prstGeom>
          <a:solidFill>
            <a:srgbClr val="808080"/>
          </a:solidFill>
          <a:ln/>
        </p:spPr>
        <p:txBody>
          <a:bodyPr/>
          <a:p/>
        </p:txBody>
      </p:sp>
      <p:sp>
        <p:nvSpPr>
          <p:cNvPr id="25" name="Text 3"/>
          <p:cNvSpPr/>
          <p:nvPr/>
        </p:nvSpPr>
        <p:spPr>
          <a:xfrm rot="16200000">
            <a:off x="96520" y="2344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6" name="Shape 4"/>
          <p:cNvSpPr/>
          <p:nvPr/>
        </p:nvSpPr>
        <p:spPr>
          <a:xfrm rot="16200000">
            <a:off x="25237" y="2426252"/>
            <a:ext cx="4302125" cy="32258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27" name="Text 5"/>
          <p:cNvSpPr/>
          <p:nvPr/>
        </p:nvSpPr>
        <p:spPr>
          <a:xfrm rot="16200000">
            <a:off x="25237" y="2426252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" name="Text 6"/>
          <p:cNvSpPr/>
          <p:nvPr/>
        </p:nvSpPr>
        <p:spPr>
          <a:xfrm>
            <a:off x="727710" y="1765935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pic>
        <p:nvPicPr>
          <p:cNvPr id="29" name="Image 2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 flipH="true">
            <a:off x="2011045" y="2082165"/>
            <a:ext cx="887730" cy="744855"/>
          </a:xfrm>
          <a:prstGeom prst="rect">
            <a:avLst/>
          </a:prstGeom>
        </p:spPr>
      </p:pic>
      <p:sp>
        <p:nvSpPr>
          <p:cNvPr id="30" name="Text 7"/>
          <p:cNvSpPr/>
          <p:nvPr/>
        </p:nvSpPr>
        <p:spPr>
          <a:xfrm>
            <a:off x="234950" y="701040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过程</a:t>
            </a:r>
            <a:endParaRPr lang="en-US" sz="1600" dirty="false"/>
          </a:p>
        </p:txBody>
      </p:sp>
      <p:sp>
        <p:nvSpPr>
          <p:cNvPr id="31" name="Text 8"/>
          <p:cNvSpPr/>
          <p:nvPr/>
        </p:nvSpPr>
        <p:spPr>
          <a:xfrm>
            <a:off x="634682" y="3317086"/>
            <a:ext cx="3030855" cy="2185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将所需实验文件全部cp到strawberry文件夹里面。</a:t>
            </a:r>
            <a:r>
              <a:rPr lang="zh-CN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（</a:t>
            </a:r>
            <a:r>
              <a:rPr lang="en-US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SRGRO048</a:t>
            </a:r>
            <a:r>
              <a:rPr lang="zh-CN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、</a:t>
            </a:r>
            <a:r>
              <a:rPr lang="en-US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UFBA1401</a:t>
            </a:r>
            <a:r>
              <a:rPr lang="zh-CN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等天气文件）</a:t>
            </a:r>
            <a:endParaRPr/>
          </a:p>
        </p:txBody>
      </p:sp>
      <p:pic>
        <p:nvPicPr>
          <p:cNvPr id="32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88" y="695325"/>
            <a:ext cx="1647825" cy="5467350"/>
          </a:xfrm>
          <a:prstGeom prst="rect"/>
        </p:spPr>
      </p:pic>
      <p:pic>
        <p:nvPicPr>
          <p:cNvPr id="33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7292008" y="635000"/>
            <a:ext cx="1371600" cy="54864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2">
    <p:bg>
      <p:bgPr>
        <a:solidFill>
          <a:srgbClr val="000000"/>
        </a:solid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https://test-kimi-img.moonshot.cn/pub/slides/slides_tmpl/image/25-05-30-10:59:42-d0shu7k75iks832jeb8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600"/>
          </a:xfrm>
          <a:prstGeom prst="rect">
            <a:avLst/>
          </a:prstGeom>
        </p:spPr>
      </p:pic>
      <p:sp>
        <p:nvSpPr>
          <p:cNvPr id="3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>
                  <a:alpha val="74000"/>
                </a:srgbClr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37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38" name="Image 1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80" y="177800"/>
            <a:ext cx="781050" cy="603885"/>
          </a:xfrm>
          <a:prstGeom prst="rect">
            <a:avLst/>
          </a:prstGeom>
        </p:spPr>
      </p:pic>
      <p:sp>
        <p:nvSpPr>
          <p:cNvPr id="39" name="Shape 2"/>
          <p:cNvSpPr/>
          <p:nvPr/>
        </p:nvSpPr>
        <p:spPr>
          <a:xfrm rot="16200000">
            <a:off x="96520" y="2344420"/>
            <a:ext cx="4302125" cy="3225800"/>
          </a:xfrm>
          <a:prstGeom prst="rect">
            <a:avLst/>
          </a:prstGeom>
          <a:solidFill>
            <a:srgbClr val="808080"/>
          </a:solidFill>
          <a:ln/>
        </p:spPr>
        <p:txBody>
          <a:bodyPr/>
          <a:p/>
        </p:txBody>
      </p:sp>
      <p:sp>
        <p:nvSpPr>
          <p:cNvPr id="40" name="Text 3"/>
          <p:cNvSpPr/>
          <p:nvPr/>
        </p:nvSpPr>
        <p:spPr>
          <a:xfrm rot="16200000">
            <a:off x="96520" y="2344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1" name="Shape 4"/>
          <p:cNvSpPr/>
          <p:nvPr/>
        </p:nvSpPr>
        <p:spPr>
          <a:xfrm rot="16200000">
            <a:off x="-30480" y="2217420"/>
            <a:ext cx="4302125" cy="32258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42" name="Text 5"/>
          <p:cNvSpPr/>
          <p:nvPr/>
        </p:nvSpPr>
        <p:spPr>
          <a:xfrm rot="16200000">
            <a:off x="-30480" y="2217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3" name="Text 6"/>
          <p:cNvSpPr/>
          <p:nvPr/>
        </p:nvSpPr>
        <p:spPr>
          <a:xfrm>
            <a:off x="727710" y="1765935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44" name="Shape 7"/>
          <p:cNvSpPr/>
          <p:nvPr/>
        </p:nvSpPr>
        <p:spPr>
          <a:xfrm rot="16200000">
            <a:off x="4060190" y="2344420"/>
            <a:ext cx="4302125" cy="3225800"/>
          </a:xfrm>
          <a:prstGeom prst="rect">
            <a:avLst/>
          </a:prstGeom>
          <a:solidFill>
            <a:srgbClr val="808080"/>
          </a:solidFill>
          <a:ln/>
        </p:spPr>
        <p:txBody>
          <a:bodyPr/>
          <a:p/>
        </p:txBody>
      </p:sp>
      <p:sp>
        <p:nvSpPr>
          <p:cNvPr id="45" name="Text 8"/>
          <p:cNvSpPr/>
          <p:nvPr/>
        </p:nvSpPr>
        <p:spPr>
          <a:xfrm rot="16200000">
            <a:off x="4060190" y="2344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6" name="Shape 9"/>
          <p:cNvSpPr/>
          <p:nvPr/>
        </p:nvSpPr>
        <p:spPr>
          <a:xfrm rot="16200000">
            <a:off x="3933190" y="2217420"/>
            <a:ext cx="4302125" cy="32258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47" name="Text 10"/>
          <p:cNvSpPr/>
          <p:nvPr/>
        </p:nvSpPr>
        <p:spPr>
          <a:xfrm rot="16200000">
            <a:off x="3933190" y="2217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8" name="Text 11"/>
          <p:cNvSpPr/>
          <p:nvPr/>
        </p:nvSpPr>
        <p:spPr>
          <a:xfrm>
            <a:off x="4567555" y="3090545"/>
            <a:ext cx="3030855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对比度</a:t>
            </a:r>
            <a:endParaRPr lang="en-US" sz="1600" dirty="false"/>
          </a:p>
        </p:txBody>
      </p:sp>
      <p:sp>
        <p:nvSpPr>
          <p:cNvPr id="49" name="Text 12"/>
          <p:cNvSpPr/>
          <p:nvPr/>
        </p:nvSpPr>
        <p:spPr>
          <a:xfrm>
            <a:off x="4552950" y="3630295"/>
            <a:ext cx="3030855" cy="2185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文字与背景对比度≥4.5:1，确保投影环境下可读，避免浅色文字。</a:t>
            </a:r>
            <a:endParaRPr lang="en-US" sz="1600" dirty="false"/>
          </a:p>
        </p:txBody>
      </p:sp>
      <p:sp>
        <p:nvSpPr>
          <p:cNvPr id="50" name="Text 13"/>
          <p:cNvSpPr/>
          <p:nvPr/>
        </p:nvSpPr>
        <p:spPr>
          <a:xfrm>
            <a:off x="4691380" y="1765935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51" name="Shape 14"/>
          <p:cNvSpPr/>
          <p:nvPr/>
        </p:nvSpPr>
        <p:spPr>
          <a:xfrm rot="16200000">
            <a:off x="7896860" y="2217420"/>
            <a:ext cx="4302125" cy="32258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52" name="Text 15"/>
          <p:cNvSpPr/>
          <p:nvPr/>
        </p:nvSpPr>
        <p:spPr>
          <a:xfrm rot="16200000">
            <a:off x="7896860" y="2217420"/>
            <a:ext cx="430212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3" name="Text 16"/>
          <p:cNvSpPr/>
          <p:nvPr/>
        </p:nvSpPr>
        <p:spPr>
          <a:xfrm>
            <a:off x="8531225" y="3090545"/>
            <a:ext cx="3030855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8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渐变与阴影</a:t>
            </a:r>
            <a:endParaRPr lang="en-US" sz="1600" dirty="false"/>
          </a:p>
        </p:txBody>
      </p:sp>
      <p:sp>
        <p:nvSpPr>
          <p:cNvPr id="54" name="Text 17"/>
          <p:cNvSpPr/>
          <p:nvPr/>
        </p:nvSpPr>
        <p:spPr>
          <a:xfrm>
            <a:off x="8516620" y="3630295"/>
            <a:ext cx="3030855" cy="2185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适度使用渐变提升层次感，阴影用于强调关键元素，避免过度装饰。</a:t>
            </a:r>
            <a:endParaRPr lang="en-US" sz="1600" dirty="false"/>
          </a:p>
        </p:txBody>
      </p:sp>
      <p:sp>
        <p:nvSpPr>
          <p:cNvPr id="55" name="Text 18"/>
          <p:cNvSpPr/>
          <p:nvPr/>
        </p:nvSpPr>
        <p:spPr>
          <a:xfrm>
            <a:off x="8655050" y="1765935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false"/>
          </a:p>
        </p:txBody>
      </p:sp>
      <p:pic>
        <p:nvPicPr>
          <p:cNvPr id="56" name="Image 2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 flipH="true">
            <a:off x="2011045" y="2082165"/>
            <a:ext cx="887730" cy="744855"/>
          </a:xfrm>
          <a:prstGeom prst="rect">
            <a:avLst/>
          </a:prstGeom>
        </p:spPr>
      </p:pic>
      <p:pic>
        <p:nvPicPr>
          <p:cNvPr id="57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 flipH="true">
            <a:off x="5947410" y="2082165"/>
            <a:ext cx="887730" cy="744855"/>
          </a:xfrm>
          <a:prstGeom prst="rect">
            <a:avLst/>
          </a:prstGeom>
        </p:spPr>
      </p:pic>
      <p:pic>
        <p:nvPicPr>
          <p:cNvPr id="58" name="Image 4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 flipH="true">
            <a:off x="9819005" y="2082165"/>
            <a:ext cx="887730" cy="744855"/>
          </a:xfrm>
          <a:prstGeom prst="rect">
            <a:avLst/>
          </a:prstGeom>
        </p:spPr>
      </p:pic>
      <p:sp>
        <p:nvSpPr>
          <p:cNvPr id="59" name="Text 19"/>
          <p:cNvSpPr/>
          <p:nvPr/>
        </p:nvSpPr>
        <p:spPr>
          <a:xfrm>
            <a:off x="234950" y="701040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过程</a:t>
            </a:r>
            <a:endParaRPr lang="en-US" sz="1600" dirty="false"/>
          </a:p>
        </p:txBody>
      </p:sp>
      <p:pic>
        <p:nvPicPr>
          <p:cNvPr id="60" name="Image 5" descr="https://kimi-img.moonshot.cn/pub/slides/25-06-26-10:35:55-d1eb42u6s4tape9q840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4" y="1281869"/>
            <a:ext cx="11211891" cy="5350903"/>
          </a:xfrm>
          <a:prstGeom prst="rect">
            <a:avLst/>
          </a:prstGeom>
        </p:spPr>
      </p:pic>
      <p:sp>
        <p:nvSpPr>
          <p:cNvPr id="61" name="Text 20"/>
          <p:cNvSpPr/>
          <p:nvPr/>
        </p:nvSpPr>
        <p:spPr>
          <a:xfrm>
            <a:off x="5201035" y="145415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3">
    <p:bg>
      <p:bgPr>
        <a:solidFill>
          <a:srgbClr val="000000"/>
        </a:solidFill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https://kimi-img.moonshot.cn/pub/slides/25-06-26-10:42:10-d1eb70lbf303e47ncfc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" y="0"/>
            <a:ext cx="11504815" cy="6858000"/>
          </a:xfrm>
          <a:prstGeom prst="rect">
            <a:avLst/>
          </a:prstGeom>
        </p:spPr>
      </p:pic>
      <p:sp>
        <p:nvSpPr>
          <p:cNvPr id="64" name="Text 0"/>
          <p:cNvSpPr/>
          <p:nvPr/>
        </p:nvSpPr>
        <p:spPr>
          <a:xfrm>
            <a:off x="10284054" y="331090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65" name="Text 1"/>
          <p:cNvSpPr/>
          <p:nvPr/>
        </p:nvSpPr>
        <p:spPr>
          <a:xfrm>
            <a:off x="9927324" y="1492186"/>
            <a:ext cx="2097509" cy="2185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运行必需的run_dssat,</a:t>
            </a:r>
            <a:endParaRPr lang="en-US" sz="1600" dirty="false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正常只有</a:t>
            </a:r>
            <a:endParaRPr lang="en-US" sz="1600" dirty="false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i="true" dirty="false">
                <a:solidFill>
                  <a:srgbClr val="FFFFFF"/>
                </a:solidFill>
                <a:highlight>
                  <a:srgbClr val="1A1A1A"/>
                </a:highlight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#!/bin/bash</a:t>
            </a:r>
            <a:endParaRPr lang="en-US" sz="1600" dirty="false"/>
          </a:p>
          <a:p>
            <a:pPr marL="0" indent="0">
              <a:lnSpc>
                <a:spcPct val="130000"/>
              </a:lnSpc>
              <a:buNone/>
            </a:pPr>
            <a:r>
              <a:rPr lang="en-US" sz="1400" i="true" dirty="false">
                <a:solidFill>
                  <a:srgbClr val="FFFFFF"/>
                </a:solidFill>
                <a:highlight>
                  <a:srgbClr val="1A1A1A"/>
                </a:highlight>
                <a:latin typeface="Consolas, Courier New, monospace" pitchFamily="34" charset="0"/>
                <a:ea typeface="Consolas, Courier New, monospace" pitchFamily="34" charset="-122"/>
                <a:cs typeface="Consolas, Courier New, monospace" pitchFamily="34" charset="-120"/>
              </a:rPr>
              <a:t> /usr/local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000000"/>
        </a:solidFill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0"/>
          <p:cNvSpPr/>
          <p:nvPr/>
        </p:nvSpPr>
        <p:spPr>
          <a:xfrm>
            <a:off x="0" y="0"/>
            <a:ext cx="76200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false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14</a:t>
            </a:r>
            <a:endParaRPr lang="en-US" sz="1600" dirty="false"/>
          </a:p>
        </p:txBody>
      </p:sp>
      <p:sp>
        <p:nvSpPr>
          <p:cNvPr id="68" name="Text 1"/>
          <p:cNvSpPr/>
          <p:nvPr/>
        </p:nvSpPr>
        <p:spPr>
          <a:xfrm>
            <a:off x="235198" y="132060"/>
            <a:ext cx="10968355" cy="1308652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解释 </a:t>
            </a:r>
            <a:endParaRPr lang="en-US" sz="1600" dirty="false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ln -s /mnt/d/CN-strawberryDSSAT-main/CN-strawberryDSSAT-main/dssat-csm-os-develop/build/bin/DSSAT48/StandardData /usr/local/StandardData这段代码</a:t>
            </a:r>
            <a:endParaRPr lang="en-US" sz="1600" dirty="false"/>
          </a:p>
        </p:txBody>
      </p:sp>
      <p:pic>
        <p:nvPicPr>
          <p:cNvPr id="69" name="Image 0" descr="https://kimi-img.moonshot.cn/pub/slides/25-06-26-10:45:55-d1eb8ou6s4tape9q8tg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92" y="1061692"/>
            <a:ext cx="9420598" cy="5796308"/>
          </a:xfrm>
          <a:prstGeom prst="rect">
            <a:avLst/>
          </a:prstGeom>
        </p:spPr>
      </p:pic>
      <p:sp>
        <p:nvSpPr>
          <p:cNvPr id="70" name="Text 2"/>
          <p:cNvSpPr/>
          <p:nvPr/>
        </p:nvSpPr>
        <p:spPr>
          <a:xfrm>
            <a:off x="10020935" y="804442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false"/>
          </a:p>
        </p:txBody>
      </p:sp>
      <p:sp>
        <p:nvSpPr>
          <p:cNvPr id="71" name="Text 3"/>
          <p:cNvSpPr/>
          <p:nvPr/>
        </p:nvSpPr>
        <p:spPr>
          <a:xfrm>
            <a:off x="9826190" y="2244149"/>
            <a:ext cx="1958204" cy="2185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创建软</a:t>
            </a:r>
            <a:r>
              <a:rPr lang="zh-CN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链</a:t>
            </a:r>
            <a:r>
              <a:rPr lang="en-US" sz="14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接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000000"/>
        </a:solidFill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2"/>
          <a:srcRect l="14918" t="13324" r="60738" b="10867"/>
          <a:stretch/>
        </p:blipFill>
        <p:spPr>
          <a:xfrm flipH="true" flipV="true">
            <a:off x="6622415" y="635"/>
            <a:ext cx="5569585" cy="6857365"/>
          </a:xfrm>
          <a:prstGeom prst="rect">
            <a:avLst/>
          </a:prstGeom>
        </p:spPr>
      </p:pic>
      <p:pic>
        <p:nvPicPr>
          <p:cNvPr id="74" name="Image 1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6200000">
            <a:off x="7379970" y="1793240"/>
            <a:ext cx="6697980" cy="3111500"/>
          </a:xfrm>
          <a:prstGeom prst="rect">
            <a:avLst/>
          </a:prstGeom>
        </p:spPr>
      </p:pic>
      <p:pic>
        <p:nvPicPr>
          <p:cNvPr id="75" name="Image 2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593725" y="1102360"/>
            <a:ext cx="5044440" cy="4970780"/>
          </a:xfrm>
          <a:prstGeom prst="rect">
            <a:avLst/>
          </a:prstGeom>
        </p:spPr>
      </p:pic>
      <p:sp>
        <p:nvSpPr>
          <p:cNvPr id="76" name="Text 0"/>
          <p:cNvSpPr/>
          <p:nvPr/>
        </p:nvSpPr>
        <p:spPr>
          <a:xfrm>
            <a:off x="6623050" y="1781810"/>
            <a:ext cx="5110480" cy="3048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false"/>
          </a:p>
        </p:txBody>
      </p:sp>
      <p:sp>
        <p:nvSpPr>
          <p:cNvPr id="77" name="Shape 1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78" name="Text 2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9" name="Text 3"/>
          <p:cNvSpPr/>
          <p:nvPr/>
        </p:nvSpPr>
        <p:spPr>
          <a:xfrm>
            <a:off x="7197725" y="5149850"/>
            <a:ext cx="4652645" cy="1532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false"/>
          </a:p>
        </p:txBody>
      </p:sp>
      <p:pic>
        <p:nvPicPr>
          <p:cNvPr id="80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766445"/>
            <a:ext cx="570230" cy="4781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6">
    <p:bg>
      <p:bgPr>
        <a:solidFill>
          <a:srgbClr val="000000"/>
        </a:solidFill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https://test-kimi-img.moonshot.cn/pub/slides/slides_tmpl/image/25-05-30-11:00:08-d0shue475iks832jebf0.png"/>
          <p:cNvPicPr>
            <a:picLocks noChangeAspect="true"/>
          </p:cNvPicPr>
          <p:nvPr/>
        </p:nvPicPr>
        <p:blipFill>
          <a:blip r:embed="rId2"/>
          <a:srcRect l="34641" t="0" r="0" b="0"/>
          <a:stretch/>
        </p:blipFill>
        <p:spPr>
          <a:xfrm>
            <a:off x="0" y="-635"/>
            <a:ext cx="7968615" cy="6858635"/>
          </a:xfrm>
          <a:prstGeom prst="rect">
            <a:avLst/>
          </a:prstGeom>
        </p:spPr>
      </p:pic>
      <p:pic>
        <p:nvPicPr>
          <p:cNvPr id="83" name="Image 1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84" name="Shape 0"/>
          <p:cNvSpPr/>
          <p:nvPr/>
        </p:nvSpPr>
        <p:spPr>
          <a:xfrm>
            <a:off x="4044950" y="1677670"/>
            <a:ext cx="7745095" cy="368935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85" name="Text 1"/>
          <p:cNvSpPr/>
          <p:nvPr/>
        </p:nvSpPr>
        <p:spPr>
          <a:xfrm>
            <a:off x="4044950" y="1677670"/>
            <a:ext cx="7745095" cy="3689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6" name="Text 2"/>
          <p:cNvSpPr/>
          <p:nvPr/>
        </p:nvSpPr>
        <p:spPr>
          <a:xfrm>
            <a:off x="4044950" y="1677670"/>
            <a:ext cx="3498850" cy="384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分段计时</a:t>
            </a:r>
            <a:endParaRPr lang="en-US" sz="1600" dirty="false"/>
          </a:p>
        </p:txBody>
      </p:sp>
      <p:sp>
        <p:nvSpPr>
          <p:cNvPr id="87" name="Text 3"/>
          <p:cNvSpPr/>
          <p:nvPr/>
        </p:nvSpPr>
        <p:spPr>
          <a:xfrm>
            <a:off x="4044950" y="2061845"/>
            <a:ext cx="7745730" cy="103441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每部分预留1分钟缓冲，总时长≤90%分配时间，防止超时。</a:t>
            </a:r>
            <a:endParaRPr lang="en-US" sz="1600" dirty="false"/>
          </a:p>
        </p:txBody>
      </p:sp>
      <p:sp>
        <p:nvSpPr>
          <p:cNvPr id="88" name="Shape 4"/>
          <p:cNvSpPr/>
          <p:nvPr/>
        </p:nvSpPr>
        <p:spPr>
          <a:xfrm>
            <a:off x="6452235" y="3181350"/>
            <a:ext cx="5318125" cy="384175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89" name="Text 5"/>
          <p:cNvSpPr/>
          <p:nvPr/>
        </p:nvSpPr>
        <p:spPr>
          <a:xfrm>
            <a:off x="6452235" y="3181350"/>
            <a:ext cx="5318125" cy="38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90" name="Text 6"/>
          <p:cNvSpPr/>
          <p:nvPr/>
        </p:nvSpPr>
        <p:spPr>
          <a:xfrm>
            <a:off x="6452235" y="3181350"/>
            <a:ext cx="3498850" cy="384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重点停顿</a:t>
            </a:r>
            <a:endParaRPr lang="en-US" sz="1600" dirty="false"/>
          </a:p>
        </p:txBody>
      </p:sp>
      <p:sp>
        <p:nvSpPr>
          <p:cNvPr id="91" name="Text 7"/>
          <p:cNvSpPr/>
          <p:nvPr/>
        </p:nvSpPr>
        <p:spPr>
          <a:xfrm>
            <a:off x="6452235" y="3565525"/>
            <a:ext cx="5337810" cy="1256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关键结论后停顿3秒，给听众消化时间，增强记忆点。</a:t>
            </a:r>
            <a:endParaRPr lang="en-US" sz="1600" dirty="false"/>
          </a:p>
        </p:txBody>
      </p:sp>
      <p:sp>
        <p:nvSpPr>
          <p:cNvPr id="92" name="Shape 8"/>
          <p:cNvSpPr/>
          <p:nvPr/>
        </p:nvSpPr>
        <p:spPr>
          <a:xfrm>
            <a:off x="6491605" y="4939030"/>
            <a:ext cx="5318125" cy="384175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93" name="Text 9"/>
          <p:cNvSpPr/>
          <p:nvPr/>
        </p:nvSpPr>
        <p:spPr>
          <a:xfrm>
            <a:off x="6491605" y="4939030"/>
            <a:ext cx="5318125" cy="38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94" name="Text 10"/>
          <p:cNvSpPr/>
          <p:nvPr/>
        </p:nvSpPr>
        <p:spPr>
          <a:xfrm>
            <a:off x="6491605" y="4939030"/>
            <a:ext cx="3498850" cy="384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互动环节</a:t>
            </a:r>
            <a:endParaRPr lang="en-US" sz="1600" dirty="false"/>
          </a:p>
        </p:txBody>
      </p:sp>
      <p:sp>
        <p:nvSpPr>
          <p:cNvPr id="95" name="Text 11"/>
          <p:cNvSpPr/>
          <p:nvPr/>
        </p:nvSpPr>
        <p:spPr>
          <a:xfrm>
            <a:off x="6491605" y="5323205"/>
            <a:ext cx="5337810" cy="126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每15分钟设计1个提问或投票，保持听众参与度。</a:t>
            </a:r>
            <a:endParaRPr lang="en-US" sz="1600" dirty="false"/>
          </a:p>
        </p:txBody>
      </p:sp>
      <p:sp>
        <p:nvSpPr>
          <p:cNvPr id="96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false"/>
          </a:p>
        </p:txBody>
      </p:sp>
      <p:pic>
        <p:nvPicPr>
          <p:cNvPr id="97" name="Image 2" descr="https://kimi-img.moonshot.cn/pub/slides/25-06-26-10:51:06-d1ebb6h09tpec0u5bq0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117" y="1417955"/>
            <a:ext cx="9128859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8">
    <p:bg>
      <p:bgPr>
        <a:solidFill>
          <a:srgbClr val="000000"/>
        </a:solidFill>
      </p:bgPr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https://test-kimi-img.moonshot.cn/pub/slides/slides_tmpl/image/25-05-30-10:59:33-d0shu5c75iks832jeb5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9620000">
            <a:off x="-1382395" y="2123440"/>
            <a:ext cx="5622290" cy="5563870"/>
          </a:xfrm>
          <a:prstGeom prst="rect">
            <a:avLst/>
          </a:prstGeom>
        </p:spPr>
      </p:pic>
      <p:pic>
        <p:nvPicPr>
          <p:cNvPr id="100" name="Image 1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859" t="50258" r="83342" b="771"/>
          <a:stretch/>
        </p:blipFill>
        <p:spPr>
          <a:xfrm flipH="true" flipV="true">
            <a:off x="2816225" y="-635"/>
            <a:ext cx="2967990" cy="6857365"/>
          </a:xfrm>
          <a:prstGeom prst="rect">
            <a:avLst/>
          </a:prstGeom>
        </p:spPr>
      </p:pic>
      <p:pic>
        <p:nvPicPr>
          <p:cNvPr id="101" name="Image 2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-44" t="53661" r="63451" b="6230"/>
          <a:stretch/>
        </p:blipFill>
        <p:spPr>
          <a:xfrm rot="16200000">
            <a:off x="4075430" y="1951990"/>
            <a:ext cx="6858000" cy="2967990"/>
          </a:xfrm>
          <a:prstGeom prst="rect">
            <a:avLst/>
          </a:prstGeom>
        </p:spPr>
      </p:pic>
      <p:pic>
        <p:nvPicPr>
          <p:cNvPr id="102" name="Image 3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3171" t="39689" r="79949" b="1951"/>
          <a:stretch/>
        </p:blipFill>
        <p:spPr>
          <a:xfrm>
            <a:off x="9224645" y="-635"/>
            <a:ext cx="2967990" cy="6857365"/>
          </a:xfrm>
          <a:prstGeom prst="rect">
            <a:avLst/>
          </a:prstGeom>
        </p:spPr>
      </p:pic>
      <p:sp>
        <p:nvSpPr>
          <p:cNvPr id="103" name="Text 0"/>
          <p:cNvSpPr/>
          <p:nvPr/>
        </p:nvSpPr>
        <p:spPr>
          <a:xfrm>
            <a:off x="137436" y="413299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路径1</a:t>
            </a:r>
            <a:endParaRPr lang="en-US" sz="1600" dirty="false"/>
          </a:p>
        </p:txBody>
      </p:sp>
      <p:sp>
        <p:nvSpPr>
          <p:cNvPr id="104" name="Text 1"/>
          <p:cNvSpPr/>
          <p:nvPr/>
        </p:nvSpPr>
        <p:spPr>
          <a:xfrm>
            <a:off x="3013075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任务分解</a:t>
            </a:r>
            <a:endParaRPr lang="en-US" sz="1600" dirty="false"/>
          </a:p>
        </p:txBody>
      </p:sp>
      <p:sp>
        <p:nvSpPr>
          <p:cNvPr id="105" name="Text 2"/>
          <p:cNvSpPr/>
          <p:nvPr/>
        </p:nvSpPr>
        <p:spPr>
          <a:xfrm>
            <a:off x="301244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将汇报结论转化为具体任务，明确负责人、截止日期与交付物，如“市场部7月1日前完成用户调研”。</a:t>
            </a:r>
            <a:endParaRPr lang="en-US" sz="1600" dirty="false"/>
          </a:p>
        </p:txBody>
      </p:sp>
      <p:sp>
        <p:nvSpPr>
          <p:cNvPr id="106" name="Text 3"/>
          <p:cNvSpPr/>
          <p:nvPr/>
        </p:nvSpPr>
        <p:spPr>
          <a:xfrm>
            <a:off x="6248400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资源需求</a:t>
            </a:r>
            <a:endParaRPr lang="en-US" sz="1600" dirty="false"/>
          </a:p>
        </p:txBody>
      </p:sp>
      <p:sp>
        <p:nvSpPr>
          <p:cNvPr id="107" name="Text 4"/>
          <p:cNvSpPr/>
          <p:nvPr/>
        </p:nvSpPr>
        <p:spPr>
          <a:xfrm>
            <a:off x="621411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列出所需预算、人力或工具，如“需追加10万元推广费”或“需2名数据分析师支持”。</a:t>
            </a:r>
            <a:endParaRPr lang="en-US" sz="1600" dirty="false"/>
          </a:p>
        </p:txBody>
      </p:sp>
      <p:sp>
        <p:nvSpPr>
          <p:cNvPr id="108" name="Text 5"/>
          <p:cNvSpPr/>
          <p:nvPr/>
        </p:nvSpPr>
        <p:spPr>
          <a:xfrm>
            <a:off x="9483725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里程碑</a:t>
            </a:r>
            <a:endParaRPr lang="en-US" sz="1600" dirty="false"/>
          </a:p>
        </p:txBody>
      </p:sp>
      <p:sp>
        <p:nvSpPr>
          <p:cNvPr id="109" name="Text 6"/>
          <p:cNvSpPr/>
          <p:nvPr/>
        </p:nvSpPr>
        <p:spPr>
          <a:xfrm>
            <a:off x="941578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设定3个阶段性里程碑，如“8月完成原型测试”“9月上线Beta版”，便于跟踪进度。</a:t>
            </a:r>
            <a:endParaRPr lang="en-US" sz="1600" dirty="false"/>
          </a:p>
        </p:txBody>
      </p:sp>
      <p:pic>
        <p:nvPicPr>
          <p:cNvPr id="110" name="Image 4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875790"/>
            <a:ext cx="781050" cy="603885"/>
          </a:xfrm>
          <a:prstGeom prst="rect">
            <a:avLst/>
          </a:prstGeom>
        </p:spPr>
      </p:pic>
      <p:pic>
        <p:nvPicPr>
          <p:cNvPr id="111" name="Image 5" descr="https://kimi-img.moonshot.cn/pub/slides/25-06-26-10:52:15-d1ebbntbf303e47ndav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492" y="654167"/>
            <a:ext cx="10158143" cy="5547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9">
    <p:bg>
      <p:bgPr>
        <a:solidFill>
          <a:srgbClr val="000000"/>
        </a:solidFill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https://test-kimi-img.moonshot.cn/pub/slides/slides_tmpl/image/25-05-30-10:59:33-d0shu5c75iks832jeb5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9620000">
            <a:off x="-1382395" y="2123440"/>
            <a:ext cx="5622290" cy="5563870"/>
          </a:xfrm>
          <a:prstGeom prst="rect">
            <a:avLst/>
          </a:prstGeom>
        </p:spPr>
      </p:pic>
      <p:pic>
        <p:nvPicPr>
          <p:cNvPr id="114" name="Image 1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859" t="50258" r="83342" b="771"/>
          <a:stretch/>
        </p:blipFill>
        <p:spPr>
          <a:xfrm flipH="true" flipV="true">
            <a:off x="2816225" y="-635"/>
            <a:ext cx="2967990" cy="6857365"/>
          </a:xfrm>
          <a:prstGeom prst="rect">
            <a:avLst/>
          </a:prstGeom>
        </p:spPr>
      </p:pic>
      <p:pic>
        <p:nvPicPr>
          <p:cNvPr id="115" name="Image 2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-44" t="53661" r="63451" b="6230"/>
          <a:stretch/>
        </p:blipFill>
        <p:spPr>
          <a:xfrm rot="16200000">
            <a:off x="4075430" y="1951990"/>
            <a:ext cx="6858000" cy="2967990"/>
          </a:xfrm>
          <a:prstGeom prst="rect">
            <a:avLst/>
          </a:prstGeom>
        </p:spPr>
      </p:pic>
      <p:pic>
        <p:nvPicPr>
          <p:cNvPr id="116" name="Image 3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3171" t="39689" r="79949" b="1951"/>
          <a:stretch/>
        </p:blipFill>
        <p:spPr>
          <a:xfrm>
            <a:off x="9224645" y="-635"/>
            <a:ext cx="2967990" cy="6857365"/>
          </a:xfrm>
          <a:prstGeom prst="rect">
            <a:avLst/>
          </a:prstGeom>
        </p:spPr>
      </p:pic>
      <p:sp>
        <p:nvSpPr>
          <p:cNvPr id="117" name="Text 0"/>
          <p:cNvSpPr/>
          <p:nvPr/>
        </p:nvSpPr>
        <p:spPr>
          <a:xfrm>
            <a:off x="137436" y="413299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路径2</a:t>
            </a:r>
            <a:endParaRPr lang="en-US" sz="1600" dirty="false"/>
          </a:p>
        </p:txBody>
      </p:sp>
      <p:sp>
        <p:nvSpPr>
          <p:cNvPr id="118" name="Text 1"/>
          <p:cNvSpPr/>
          <p:nvPr/>
        </p:nvSpPr>
        <p:spPr>
          <a:xfrm>
            <a:off x="3013075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任务分解</a:t>
            </a:r>
            <a:endParaRPr lang="en-US" sz="1600" dirty="false"/>
          </a:p>
        </p:txBody>
      </p:sp>
      <p:sp>
        <p:nvSpPr>
          <p:cNvPr id="119" name="Text 2"/>
          <p:cNvSpPr/>
          <p:nvPr/>
        </p:nvSpPr>
        <p:spPr>
          <a:xfrm>
            <a:off x="301244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将汇报结论转化为具体任务，明确负责人、截止日期与交付物，如“市场部7月1日前完成用户调研”。</a:t>
            </a:r>
            <a:endParaRPr lang="en-US" sz="1600" dirty="false"/>
          </a:p>
        </p:txBody>
      </p:sp>
      <p:sp>
        <p:nvSpPr>
          <p:cNvPr id="120" name="Text 3"/>
          <p:cNvSpPr/>
          <p:nvPr/>
        </p:nvSpPr>
        <p:spPr>
          <a:xfrm>
            <a:off x="6248400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资源需求</a:t>
            </a:r>
            <a:endParaRPr lang="en-US" sz="1600" dirty="false"/>
          </a:p>
        </p:txBody>
      </p:sp>
      <p:sp>
        <p:nvSpPr>
          <p:cNvPr id="121" name="Text 4"/>
          <p:cNvSpPr/>
          <p:nvPr/>
        </p:nvSpPr>
        <p:spPr>
          <a:xfrm>
            <a:off x="621411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列出所需预算、人力或工具，如“需追加10万元推广费”或“需2名数据分析师支持”。</a:t>
            </a:r>
            <a:endParaRPr lang="en-US" sz="1600" dirty="false"/>
          </a:p>
        </p:txBody>
      </p:sp>
      <p:sp>
        <p:nvSpPr>
          <p:cNvPr id="122" name="Text 5"/>
          <p:cNvSpPr/>
          <p:nvPr/>
        </p:nvSpPr>
        <p:spPr>
          <a:xfrm>
            <a:off x="9483725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里程碑</a:t>
            </a:r>
            <a:endParaRPr lang="en-US" sz="1600" dirty="false"/>
          </a:p>
        </p:txBody>
      </p:sp>
      <p:sp>
        <p:nvSpPr>
          <p:cNvPr id="123" name="Text 6"/>
          <p:cNvSpPr/>
          <p:nvPr/>
        </p:nvSpPr>
        <p:spPr>
          <a:xfrm>
            <a:off x="941578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设定3个阶段性里程碑，如“8月完成原型测试”“9月上线Beta版”，便于跟踪进度。</a:t>
            </a:r>
            <a:endParaRPr lang="en-US" sz="1600" dirty="false"/>
          </a:p>
        </p:txBody>
      </p:sp>
      <p:pic>
        <p:nvPicPr>
          <p:cNvPr id="124" name="Image 4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875790"/>
            <a:ext cx="781050" cy="603885"/>
          </a:xfrm>
          <a:prstGeom prst="rect">
            <a:avLst/>
          </a:prstGeom>
        </p:spPr>
      </p:pic>
      <p:pic>
        <p:nvPicPr>
          <p:cNvPr id="125" name="Image 5" descr="https://kimi-img.moonshot.cn/pub/slides/25-06-26-10:53:39-d1ebccr1cvf74sik4meg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295" y="842242"/>
            <a:ext cx="9950340" cy="4974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7">
    <p:bg>
      <p:bgPr>
        <a:solidFill>
          <a:srgbClr val="000000"/>
        </a:solidFill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2"/>
          <a:srcRect l="14918" t="13324" r="60738" b="10867"/>
          <a:stretch/>
        </p:blipFill>
        <p:spPr>
          <a:xfrm flipH="true" flipV="true">
            <a:off x="6622415" y="635"/>
            <a:ext cx="5569585" cy="6857365"/>
          </a:xfrm>
          <a:prstGeom prst="rect">
            <a:avLst/>
          </a:prstGeom>
        </p:spPr>
      </p:pic>
      <p:pic>
        <p:nvPicPr>
          <p:cNvPr id="128" name="Image 1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6200000">
            <a:off x="7379970" y="1793240"/>
            <a:ext cx="6697980" cy="3111500"/>
          </a:xfrm>
          <a:prstGeom prst="rect">
            <a:avLst/>
          </a:prstGeom>
        </p:spPr>
      </p:pic>
      <p:pic>
        <p:nvPicPr>
          <p:cNvPr id="129" name="Image 2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593725" y="1102360"/>
            <a:ext cx="5044440" cy="4970780"/>
          </a:xfrm>
          <a:prstGeom prst="rect">
            <a:avLst/>
          </a:prstGeom>
        </p:spPr>
      </p:pic>
      <p:sp>
        <p:nvSpPr>
          <p:cNvPr id="130" name="Text 0"/>
          <p:cNvSpPr/>
          <p:nvPr/>
        </p:nvSpPr>
        <p:spPr>
          <a:xfrm>
            <a:off x="6623050" y="1781810"/>
            <a:ext cx="5110480" cy="3048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false"/>
          </a:p>
        </p:txBody>
      </p:sp>
      <p:sp>
        <p:nvSpPr>
          <p:cNvPr id="131" name="Shape 1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32" name="Text 2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33" name="Text 3"/>
          <p:cNvSpPr/>
          <p:nvPr/>
        </p:nvSpPr>
        <p:spPr>
          <a:xfrm>
            <a:off x="7197725" y="5149850"/>
            <a:ext cx="4652645" cy="1532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false"/>
          </a:p>
        </p:txBody>
      </p:sp>
      <p:pic>
        <p:nvPicPr>
          <p:cNvPr id="134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766445"/>
            <a:ext cx="570230" cy="478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">
    <p:bg>
      <p:bgPr>
        <a:solidFill>
          <a:srgbClr val="000000"/>
        </a:solidFill>
      </p:bgPr>
    </p:bg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https://test-kimi-img.moonshot.cn/pub/slides/slides_tmpl/image/25-05-30-10:59:32-d0shu5475iks832jeb50.png"/>
          <p:cNvPicPr>
            <a:picLocks noChangeAspect="true"/>
          </p:cNvPicPr>
          <p:nvPr/>
        </p:nvPicPr>
        <p:blipFill>
          <a:blip r:embed="rId2"/>
          <a:srcRect l="0" t="19721" r="44477" b="0"/>
          <a:stretch/>
        </p:blipFill>
        <p:spPr>
          <a:xfrm>
            <a:off x="4892675" y="0"/>
            <a:ext cx="7299325" cy="6858000"/>
          </a:xfrm>
          <a:prstGeom prst="rect">
            <a:avLst/>
          </a:prstGeom>
        </p:spPr>
      </p:pic>
      <p:sp>
        <p:nvSpPr>
          <p:cNvPr id="137" name="Shape 0"/>
          <p:cNvSpPr/>
          <p:nvPr/>
        </p:nvSpPr>
        <p:spPr>
          <a:xfrm>
            <a:off x="0" y="0"/>
            <a:ext cx="10403205" cy="6858000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71000">
                <a:srgbClr val="9A62FE">
                  <a:alpha val="0"/>
                </a:srgbClr>
              </a:gs>
            </a:gsLst>
            <a:lin ang="0" scaled="true"/>
          </a:gradFill>
          <a:ln/>
        </p:spPr>
        <p:txBody>
          <a:bodyPr/>
          <a:p/>
        </p:txBody>
      </p:sp>
      <p:sp>
        <p:nvSpPr>
          <p:cNvPr id="138" name="Text 1"/>
          <p:cNvSpPr/>
          <p:nvPr/>
        </p:nvSpPr>
        <p:spPr>
          <a:xfrm>
            <a:off x="0" y="0"/>
            <a:ext cx="1040320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39" name="Shape 2"/>
          <p:cNvSpPr/>
          <p:nvPr/>
        </p:nvSpPr>
        <p:spPr>
          <a:xfrm>
            <a:off x="555625" y="2056765"/>
            <a:ext cx="5130800" cy="44386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40" name="Text 3"/>
          <p:cNvSpPr/>
          <p:nvPr/>
        </p:nvSpPr>
        <p:spPr>
          <a:xfrm>
            <a:off x="555625" y="2056765"/>
            <a:ext cx="5130800" cy="443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false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刚</a:t>
            </a:r>
            <a:endParaRPr lang="en-US" sz="1600" dirty="false"/>
          </a:p>
        </p:txBody>
      </p:sp>
      <p:sp>
        <p:nvSpPr>
          <p:cNvPr id="141" name="Text 4"/>
          <p:cNvSpPr/>
          <p:nvPr/>
        </p:nvSpPr>
        <p:spPr>
          <a:xfrm>
            <a:off x="1273175" y="589915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4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false"/>
          </a:p>
        </p:txBody>
      </p:sp>
      <p:pic>
        <p:nvPicPr>
          <p:cNvPr id="142" name="Image 1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2280000">
            <a:off x="509905" y="739140"/>
            <a:ext cx="734060" cy="723265"/>
          </a:xfrm>
          <a:prstGeom prst="rect">
            <a:avLst/>
          </a:prstGeom>
        </p:spPr>
      </p:pic>
      <p:pic>
        <p:nvPicPr>
          <p:cNvPr id="143" name="Image 2" descr="https://test-kimi-img.moonshot.cn/pub/slides/slides_tmpl/image/25-05-30-10:59:33-d0shu5c75iks832jeb5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640000">
            <a:off x="3284855" y="-2155190"/>
            <a:ext cx="5622290" cy="5563870"/>
          </a:xfrm>
          <a:prstGeom prst="rect">
            <a:avLst/>
          </a:prstGeom>
        </p:spPr>
      </p:pic>
      <p:pic>
        <p:nvPicPr>
          <p:cNvPr id="144" name="Image 3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6200000">
            <a:off x="7287260" y="1793240"/>
            <a:ext cx="6697980" cy="3111500"/>
          </a:xfrm>
          <a:prstGeom prst="rect">
            <a:avLst/>
          </a:prstGeom>
        </p:spPr>
      </p:pic>
      <p:sp>
        <p:nvSpPr>
          <p:cNvPr id="145" name="Shape 5"/>
          <p:cNvSpPr/>
          <p:nvPr/>
        </p:nvSpPr>
        <p:spPr>
          <a:xfrm>
            <a:off x="555625" y="2741295"/>
            <a:ext cx="5130800" cy="44386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46" name="Text 6"/>
          <p:cNvSpPr/>
          <p:nvPr/>
        </p:nvSpPr>
        <p:spPr>
          <a:xfrm>
            <a:off x="555625" y="2741295"/>
            <a:ext cx="5130800" cy="443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47" name="Shape 7"/>
          <p:cNvSpPr/>
          <p:nvPr/>
        </p:nvSpPr>
        <p:spPr>
          <a:xfrm>
            <a:off x="555625" y="3425825"/>
            <a:ext cx="5130800" cy="44386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48" name="Text 8"/>
          <p:cNvSpPr/>
          <p:nvPr/>
        </p:nvSpPr>
        <p:spPr>
          <a:xfrm>
            <a:off x="555625" y="3425825"/>
            <a:ext cx="5130800" cy="443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49" name="Shape 9"/>
          <p:cNvSpPr/>
          <p:nvPr/>
        </p:nvSpPr>
        <p:spPr>
          <a:xfrm>
            <a:off x="555625" y="4110355"/>
            <a:ext cx="5130800" cy="44386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50" name="Text 10"/>
          <p:cNvSpPr/>
          <p:nvPr/>
        </p:nvSpPr>
        <p:spPr>
          <a:xfrm>
            <a:off x="555625" y="4110355"/>
            <a:ext cx="5130800" cy="443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51" name="Shape 11"/>
          <p:cNvSpPr/>
          <p:nvPr/>
        </p:nvSpPr>
        <p:spPr>
          <a:xfrm>
            <a:off x="555625" y="4794885"/>
            <a:ext cx="5130800" cy="44386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152" name="Text 12"/>
          <p:cNvSpPr/>
          <p:nvPr/>
        </p:nvSpPr>
        <p:spPr>
          <a:xfrm>
            <a:off x="555625" y="4794885"/>
            <a:ext cx="5130800" cy="443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53" name="Text 13"/>
          <p:cNvSpPr/>
          <p:nvPr/>
        </p:nvSpPr>
        <p:spPr>
          <a:xfrm>
            <a:off x="555625" y="2002790"/>
            <a:ext cx="59499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154" name="Text 14"/>
          <p:cNvSpPr/>
          <p:nvPr/>
        </p:nvSpPr>
        <p:spPr>
          <a:xfrm>
            <a:off x="555625" y="2693670"/>
            <a:ext cx="59499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155" name="Text 15"/>
          <p:cNvSpPr/>
          <p:nvPr/>
        </p:nvSpPr>
        <p:spPr>
          <a:xfrm>
            <a:off x="555625" y="3384550"/>
            <a:ext cx="59499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false"/>
          </a:p>
        </p:txBody>
      </p:sp>
      <p:sp>
        <p:nvSpPr>
          <p:cNvPr id="156" name="Text 16"/>
          <p:cNvSpPr/>
          <p:nvPr/>
        </p:nvSpPr>
        <p:spPr>
          <a:xfrm>
            <a:off x="555625" y="4075430"/>
            <a:ext cx="59499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false"/>
          </a:p>
        </p:txBody>
      </p:sp>
      <p:sp>
        <p:nvSpPr>
          <p:cNvPr id="157" name="Text 17"/>
          <p:cNvSpPr/>
          <p:nvPr/>
        </p:nvSpPr>
        <p:spPr>
          <a:xfrm>
            <a:off x="1238885" y="4075430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</a:t>
            </a:r>
            <a:endParaRPr lang="en-US" sz="1600" dirty="false"/>
          </a:p>
        </p:txBody>
      </p:sp>
      <p:sp>
        <p:nvSpPr>
          <p:cNvPr id="158" name="Text 18"/>
          <p:cNvSpPr/>
          <p:nvPr/>
        </p:nvSpPr>
        <p:spPr>
          <a:xfrm>
            <a:off x="555625" y="4766310"/>
            <a:ext cx="59499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false"/>
          </a:p>
        </p:txBody>
      </p:sp>
      <p:sp>
        <p:nvSpPr>
          <p:cNvPr id="159" name="Text 19"/>
          <p:cNvSpPr/>
          <p:nvPr/>
        </p:nvSpPr>
        <p:spPr>
          <a:xfrm>
            <a:off x="1238885" y="4766310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false"/>
          </a:p>
        </p:txBody>
      </p:sp>
      <p:sp>
        <p:nvSpPr>
          <p:cNvPr id="160" name="Text 20"/>
          <p:cNvSpPr/>
          <p:nvPr/>
        </p:nvSpPr>
        <p:spPr>
          <a:xfrm>
            <a:off x="1216343" y="2008505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刚开始遇到的问题（6.24）</a:t>
            </a:r>
            <a:endParaRPr lang="en-US" sz="1600" dirty="false"/>
          </a:p>
        </p:txBody>
      </p:sp>
      <p:sp>
        <p:nvSpPr>
          <p:cNvPr id="161" name="Text 21"/>
          <p:cNvSpPr/>
          <p:nvPr/>
        </p:nvSpPr>
        <p:spPr>
          <a:xfrm>
            <a:off x="1216343" y="2741295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换一种思路（6.25）</a:t>
            </a:r>
            <a:endParaRPr lang="en-US" sz="1600" dirty="false"/>
          </a:p>
        </p:txBody>
      </p:sp>
      <p:sp>
        <p:nvSpPr>
          <p:cNvPr id="162" name="Text 22"/>
          <p:cNvSpPr/>
          <p:nvPr/>
        </p:nvSpPr>
        <p:spPr>
          <a:xfrm>
            <a:off x="1216343" y="3348990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过程（6.25下午）</a:t>
            </a:r>
            <a:endParaRPr lang="en-US" sz="1600" dirty="fals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165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66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67" name="Text 3"/>
          <p:cNvSpPr/>
          <p:nvPr/>
        </p:nvSpPr>
        <p:spPr>
          <a:xfrm>
            <a:off x="6024245" y="2283460"/>
            <a:ext cx="2381885" cy="2628265"/>
          </a:xfrm>
          <a:prstGeom prst="rect">
            <a:avLst/>
          </a:prstGeom>
          <a:noFill/>
          <a:ln/>
        </p:spPr>
        <p:txBody>
          <a:bodyPr wrap="square" lIns="46990" tIns="90170" rIns="90170" bIns="4699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汇报后24小时内收集关键听众意见，用问卷或访谈形式快速迭代。</a:t>
            </a:r>
            <a:endParaRPr lang="en-US" sz="1600" dirty="false"/>
          </a:p>
        </p:txBody>
      </p:sp>
      <p:pic>
        <p:nvPicPr>
          <p:cNvPr id="168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pic>
        <p:nvPicPr>
          <p:cNvPr id="169" name="Image 1" descr="https://test-kimi-img.moonshot.cn/pub/slides/slides_tmpl/image/25-05-30-11:00:06-d0shudk75iks832jebe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805305"/>
            <a:ext cx="5180330" cy="3160395"/>
          </a:xfrm>
          <a:prstGeom prst="rect">
            <a:avLst/>
          </a:prstGeom>
        </p:spPr>
      </p:pic>
      <p:sp>
        <p:nvSpPr>
          <p:cNvPr id="170" name="Shape 4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>
            <a:pPr/>
            <a:endParaRPr/>
          </a:p>
        </p:txBody>
      </p:sp>
      <p:sp>
        <p:nvSpPr>
          <p:cNvPr id="171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72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173" name="Shape 7"/>
          <p:cNvSpPr/>
          <p:nvPr/>
        </p:nvSpPr>
        <p:spPr>
          <a:xfrm flipH="true">
            <a:off x="8708390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74" name="Text 8"/>
          <p:cNvSpPr/>
          <p:nvPr/>
        </p:nvSpPr>
        <p:spPr>
          <a:xfrm>
            <a:off x="8708390" y="2283460"/>
            <a:ext cx="2381885" cy="2628265"/>
          </a:xfrm>
          <a:prstGeom prst="rect">
            <a:avLst/>
          </a:prstGeom>
          <a:noFill/>
          <a:ln/>
        </p:spPr>
        <p:txBody>
          <a:bodyPr wrap="square" lIns="46990" tIns="90170" rIns="90170" bIns="4699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将汇报材料、数据与反馈归档至团队知识库，便于后续项目复用。</a:t>
            </a:r>
            <a:endParaRPr lang="en-US" sz="1600" dirty="false"/>
          </a:p>
        </p:txBody>
      </p:sp>
      <p:sp>
        <p:nvSpPr>
          <p:cNvPr id="175" name="Shape 9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>
            <a:pPr/>
            <a:endParaRPr/>
          </a:p>
        </p:txBody>
      </p:sp>
      <p:sp>
        <p:nvSpPr>
          <p:cNvPr id="176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77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178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179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180" name="Image 2" descr="https://kimi-img.moonshot.cn/pub/slides/25-06-26-10:56:21-d1ebdlcn907f32plg0t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1" y="1376810"/>
            <a:ext cx="11991232" cy="49676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183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84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/>
        </p:txBody>
      </p:sp>
      <p:pic>
        <p:nvPicPr>
          <p:cNvPr id="185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186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87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188" name="Text 8"/>
          <p:cNvSpPr/>
          <p:nvPr/>
        </p:nvSpPr>
        <p:spPr>
          <a:xfrm>
            <a:off x="8708390" y="2283460"/>
            <a:ext cx="2381885" cy="2628265"/>
          </a:xfrm>
          <a:prstGeom prst="rect">
            <a:avLst/>
          </a:prstGeom>
          <a:noFill/>
          <a:ln/>
        </p:spPr>
        <p:txBody>
          <a:bodyPr wrap="square" lIns="46990" tIns="90170" rIns="90170" bIns="4699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将汇报材料、数据与反馈归档至团队知识库，便于后续项目复用。</a:t>
            </a:r>
            <a:endParaRPr lang="en-US" sz="1600" dirty="false"/>
          </a:p>
        </p:txBody>
      </p:sp>
      <p:sp>
        <p:nvSpPr>
          <p:cNvPr id="189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90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191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192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193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9524" y="1871134"/>
            <a:ext cx="12192000" cy="4145925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196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97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pic>
        <p:nvPicPr>
          <p:cNvPr id="198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199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00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201" name="Text 8"/>
          <p:cNvSpPr/>
          <p:nvPr/>
        </p:nvSpPr>
        <p:spPr>
          <a:xfrm>
            <a:off x="8708390" y="2283460"/>
            <a:ext cx="2381885" cy="2628265"/>
          </a:xfrm>
          <a:prstGeom prst="rect">
            <a:avLst/>
          </a:prstGeom>
          <a:noFill/>
          <a:ln/>
        </p:spPr>
        <p:txBody>
          <a:bodyPr wrap="square" lIns="46990" tIns="90170" rIns="90170" bIns="4699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将汇报材料、数据与反馈归档至团队知识库，便于后续项目复用。</a:t>
            </a:r>
            <a:endParaRPr lang="en-US" sz="1600" dirty="false"/>
          </a:p>
        </p:txBody>
      </p:sp>
      <p:sp>
        <p:nvSpPr>
          <p:cNvPr id="202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03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204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205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06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9524" y="1653139"/>
            <a:ext cx="12192000" cy="4505877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209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10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pic>
        <p:nvPicPr>
          <p:cNvPr id="211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212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13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214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15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216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217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18" name=""/>
          <p:cNvPicPr>
            <a:picLocks noChangeAspect="true"/>
          </p:cNvPicPr>
          <p:nvPr/>
        </p:nvPicPr>
        <p:blipFill>
          <a:blip r:embed="rId2"/>
          <a:srcRect l="0" t="0" r="2391" b="0"/>
          <a:stretch>
            <a:fillRect/>
          </a:stretch>
        </p:blipFill>
        <p:spPr>
          <a:xfrm rot="0" flipH="false" flipV="false">
            <a:off x="155298" y="1571837"/>
            <a:ext cx="11900452" cy="4952577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221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22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pic>
        <p:nvPicPr>
          <p:cNvPr id="223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224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25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226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27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228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229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3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225724" y="1258972"/>
            <a:ext cx="9433560" cy="5875020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000000"/>
        </a:solidFill>
      </p:bgPr>
    </p:bg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>
            <a:pPr/>
            <a:endParaRPr/>
          </a:p>
        </p:txBody>
      </p:sp>
      <p:sp>
        <p:nvSpPr>
          <p:cNvPr id="233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4" name="Shape 2"/>
          <p:cNvSpPr/>
          <p:nvPr/>
        </p:nvSpPr>
        <p:spPr>
          <a:xfrm flipH="true">
            <a:off x="6024245" y="2283460"/>
            <a:ext cx="2381885" cy="26282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/>
          </a:p>
        </p:txBody>
      </p:sp>
      <p:pic>
        <p:nvPicPr>
          <p:cNvPr id="235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236" name="Text 5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7" name="Text 6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即时反馈</a:t>
            </a:r>
            <a:endParaRPr lang="en-US" sz="1600" dirty="false"/>
          </a:p>
        </p:txBody>
      </p:sp>
      <p:sp>
        <p:nvSpPr>
          <p:cNvPr id="238" name="Text 10"/>
          <p:cNvSpPr/>
          <p:nvPr/>
        </p:nvSpPr>
        <p:spPr>
          <a:xfrm>
            <a:off x="878903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9" name="Text 11"/>
          <p:cNvSpPr/>
          <p:nvPr/>
        </p:nvSpPr>
        <p:spPr>
          <a:xfrm>
            <a:off x="8787806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知识沉淀</a:t>
            </a:r>
            <a:endParaRPr lang="en-US" sz="1600" dirty="false"/>
          </a:p>
        </p:txBody>
      </p:sp>
      <p:sp>
        <p:nvSpPr>
          <p:cNvPr id="240" name="Text 12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复盘总结</a:t>
            </a:r>
            <a:endParaRPr lang="en-US" sz="1600" dirty="false"/>
          </a:p>
        </p:txBody>
      </p:sp>
      <p:sp>
        <p:nvSpPr>
          <p:cNvPr id="241" name="Text 13"/>
          <p:cNvSpPr/>
          <p:nvPr/>
        </p:nvSpPr>
        <p:spPr>
          <a:xfrm>
            <a:off x="234950" y="25019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42" name=""/>
          <p:cNvPicPr>
            <a:picLocks noChangeAspect="true"/>
          </p:cNvPicPr>
          <p:nvPr/>
        </p:nvPicPr>
        <p:blipFill>
          <a:blip r:embed="rId2"/>
          <a:srcRect l="0" t="0" r="0" b="25260"/>
          <a:stretch>
            <a:fillRect/>
          </a:stretch>
        </p:blipFill>
        <p:spPr>
          <a:xfrm rot="0" flipH="false" flipV="false">
            <a:off x="800367" y="1571837"/>
            <a:ext cx="10618838" cy="5125683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1">
    <p:bg>
      <p:bgPr>
        <a:solidFill>
          <a:srgbClr val="FFFFFF"/>
        </a:solidFill>
      </p:bgPr>
    </p:bg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0"/>
          <p:cNvSpPr/>
          <p:nvPr/>
        </p:nvSpPr>
        <p:spPr>
          <a:xfrm>
            <a:off x="0" y="-11430"/>
            <a:ext cx="7891145" cy="6837680"/>
          </a:xfrm>
          <a:prstGeom prst="rect">
            <a:avLst/>
          </a:prstGeom>
          <a:gradFill flip="none" rotWithShape="true">
            <a:gsLst>
              <a:gs pos="38000">
                <a:srgbClr val="000002"/>
              </a:gs>
              <a:gs pos="100000">
                <a:srgbClr val="4843C2">
                  <a:alpha val="0"/>
                </a:srgbClr>
              </a:gs>
            </a:gsLst>
            <a:lin ang="0" scaled="true"/>
          </a:gradFill>
          <a:ln/>
        </p:spPr>
        <p:txBody>
          <a:bodyPr/>
          <a:p/>
        </p:txBody>
      </p:sp>
      <p:sp>
        <p:nvSpPr>
          <p:cNvPr id="245" name="Text 1"/>
          <p:cNvSpPr/>
          <p:nvPr/>
        </p:nvSpPr>
        <p:spPr>
          <a:xfrm>
            <a:off x="0" y="-11430"/>
            <a:ext cx="7891145" cy="683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46" name="Image 0" descr="https://test-kimi-img.moonshot.cn/pub/slides/slides_tmpl/image/25-05-30-10:59:30-d0shu4k75iks832jeb4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247" name="Shape 2"/>
          <p:cNvSpPr/>
          <p:nvPr/>
        </p:nvSpPr>
        <p:spPr>
          <a:xfrm>
            <a:off x="308610" y="2205355"/>
            <a:ext cx="5325745" cy="150749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248" name="Text 3"/>
          <p:cNvSpPr/>
          <p:nvPr/>
        </p:nvSpPr>
        <p:spPr>
          <a:xfrm>
            <a:off x="308610" y="2205355"/>
            <a:ext cx="5325745" cy="150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49" name="Text 4"/>
          <p:cNvSpPr/>
          <p:nvPr/>
        </p:nvSpPr>
        <p:spPr>
          <a:xfrm>
            <a:off x="308293" y="5974715"/>
            <a:ext cx="411162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时间：2025.06.26</a:t>
            </a:r>
            <a:endParaRPr lang="en-US" sz="1600" dirty="false"/>
          </a:p>
        </p:txBody>
      </p:sp>
      <p:pic>
        <p:nvPicPr>
          <p:cNvPr id="250" name="Image 1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891145" y="-1819275"/>
            <a:ext cx="5327015" cy="5248275"/>
          </a:xfrm>
          <a:prstGeom prst="rect">
            <a:avLst/>
          </a:prstGeom>
        </p:spPr>
      </p:pic>
      <p:sp>
        <p:nvSpPr>
          <p:cNvPr id="251" name="Text 5"/>
          <p:cNvSpPr/>
          <p:nvPr/>
        </p:nvSpPr>
        <p:spPr>
          <a:xfrm>
            <a:off x="6176963" y="231775"/>
            <a:ext cx="5681980" cy="421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Title</a:t>
            </a:r>
            <a:endParaRPr lang="en-US" sz="1600" dirty="false"/>
          </a:p>
        </p:txBody>
      </p:sp>
      <p:pic>
        <p:nvPicPr>
          <p:cNvPr id="252" name="Image 2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653415"/>
            <a:ext cx="596900" cy="500380"/>
          </a:xfrm>
          <a:prstGeom prst="rect">
            <a:avLst/>
          </a:prstGeom>
        </p:spPr>
      </p:pic>
      <p:pic>
        <p:nvPicPr>
          <p:cNvPr id="253" name="Image 3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3" y="4872355"/>
            <a:ext cx="591185" cy="457200"/>
          </a:xfrm>
          <a:prstGeom prst="rect">
            <a:avLst/>
          </a:prstGeom>
        </p:spPr>
      </p:pic>
      <p:sp>
        <p:nvSpPr>
          <p:cNvPr id="254" name="Text 6"/>
          <p:cNvSpPr/>
          <p:nvPr/>
        </p:nvSpPr>
        <p:spPr>
          <a:xfrm>
            <a:off x="308610" y="2062480"/>
            <a:ext cx="5326380" cy="1801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88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fals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3">
    <p:bg>
      <p:bgPr>
        <a:solidFill>
          <a:srgbClr val="000000"/>
        </a:solidFill>
      </p:bgPr>
    </p:bg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 0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2"/>
          <a:srcRect l="14918" t="13324" r="60738" b="10867"/>
          <a:stretch/>
        </p:blipFill>
        <p:spPr>
          <a:xfrm flipH="true" flipV="true">
            <a:off x="6622415" y="635"/>
            <a:ext cx="5569585" cy="6857365"/>
          </a:xfrm>
          <a:prstGeom prst="rect">
            <a:avLst/>
          </a:prstGeom>
        </p:spPr>
      </p:pic>
      <p:pic>
        <p:nvPicPr>
          <p:cNvPr id="257" name="Image 1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6200000">
            <a:off x="7379970" y="1793240"/>
            <a:ext cx="6697980" cy="3111500"/>
          </a:xfrm>
          <a:prstGeom prst="rect">
            <a:avLst/>
          </a:prstGeom>
        </p:spPr>
      </p:pic>
      <p:pic>
        <p:nvPicPr>
          <p:cNvPr id="258" name="Image 2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593725" y="1102360"/>
            <a:ext cx="5044440" cy="4970780"/>
          </a:xfrm>
          <a:prstGeom prst="rect">
            <a:avLst/>
          </a:prstGeom>
        </p:spPr>
      </p:pic>
      <p:sp>
        <p:nvSpPr>
          <p:cNvPr id="259" name="Text 0"/>
          <p:cNvSpPr/>
          <p:nvPr/>
        </p:nvSpPr>
        <p:spPr>
          <a:xfrm>
            <a:off x="6623050" y="1781810"/>
            <a:ext cx="5110480" cy="3048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260" name="Shape 1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261" name="Text 2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62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766445"/>
            <a:ext cx="570230" cy="478155"/>
          </a:xfrm>
          <a:prstGeom prst="rect">
            <a:avLst/>
          </a:prstGeom>
        </p:spPr>
      </p:pic>
      <p:sp>
        <p:nvSpPr>
          <p:cNvPr id="263" name="Text 3"/>
          <p:cNvSpPr/>
          <p:nvPr/>
        </p:nvSpPr>
        <p:spPr>
          <a:xfrm>
            <a:off x="7593965" y="5341302"/>
            <a:ext cx="4690745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3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刚开始遇到的问题（6.24）</a:t>
            </a:r>
            <a:endParaRPr lang="en-US" sz="1600" dirty="fals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000000"/>
        </a:solidFill>
      </p:bgPr>
    </p:bg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 0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623243" y="4025900"/>
            <a:ext cx="6097270" cy="2832735"/>
          </a:xfrm>
          <a:prstGeom prst="rect">
            <a:avLst/>
          </a:prstGeom>
        </p:spPr>
      </p:pic>
      <p:sp>
        <p:nvSpPr>
          <p:cNvPr id="266" name="Text 0"/>
          <p:cNvSpPr/>
          <p:nvPr/>
        </p:nvSpPr>
        <p:spPr>
          <a:xfrm>
            <a:off x="234950" y="83121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问题：</a:t>
            </a:r>
            <a:endParaRPr lang="en-US" sz="1600" dirty="false"/>
          </a:p>
        </p:txBody>
      </p:sp>
      <p:pic>
        <p:nvPicPr>
          <p:cNvPr id="267" name="Image 1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780" y="445135"/>
            <a:ext cx="781050" cy="603885"/>
          </a:xfrm>
          <a:prstGeom prst="rect">
            <a:avLst/>
          </a:prstGeom>
        </p:spPr>
      </p:pic>
      <p:sp>
        <p:nvSpPr>
          <p:cNvPr id="268" name="Shape 1"/>
          <p:cNvSpPr/>
          <p:nvPr/>
        </p:nvSpPr>
        <p:spPr>
          <a:xfrm>
            <a:off x="234950" y="1798320"/>
            <a:ext cx="5299075" cy="603885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269" name="Text 2"/>
          <p:cNvSpPr/>
          <p:nvPr/>
        </p:nvSpPr>
        <p:spPr>
          <a:xfrm>
            <a:off x="234950" y="1798320"/>
            <a:ext cx="5299075" cy="603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70" name="Text 3"/>
          <p:cNvSpPr/>
          <p:nvPr/>
        </p:nvSpPr>
        <p:spPr>
          <a:xfrm>
            <a:off x="234950" y="1798320"/>
            <a:ext cx="5268595" cy="603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8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endParaRPr lang="en-US" sz="1600" dirty="false"/>
          </a:p>
        </p:txBody>
      </p:sp>
      <p:sp>
        <p:nvSpPr>
          <p:cNvPr id="271" name="Shape 4"/>
          <p:cNvSpPr/>
          <p:nvPr/>
        </p:nvSpPr>
        <p:spPr>
          <a:xfrm rot="0" flipH="false" flipV="false">
            <a:off x="234950" y="2780030"/>
            <a:ext cx="5299075" cy="3900786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272" name="Text 5"/>
          <p:cNvSpPr/>
          <p:nvPr/>
        </p:nvSpPr>
        <p:spPr>
          <a:xfrm>
            <a:off x="234950" y="2780030"/>
            <a:ext cx="5268595" cy="3242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73" name="Text 6"/>
          <p:cNvSpPr/>
          <p:nvPr/>
        </p:nvSpPr>
        <p:spPr>
          <a:xfrm rot="0" flipH="false" flipV="false">
            <a:off x="441960" y="3065145"/>
            <a:ext cx="4819650" cy="262445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sz="20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刚开始运行</a:t>
            </a:r>
            <a:endParaRPr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0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python3 compare_with_fortran.py dssat-csm-data-develop/Strawberry/UFBA1401.SRX --dssat-dir dssat-csm-os-develop</a:t>
            </a:r>
            <a:endParaRPr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0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访问UFNA1401.TXT文件时里面是乱码</a:t>
            </a:r>
            <a:endParaRPr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0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解决方案：重新下载</a:t>
            </a:r>
            <a:endParaRPr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0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CN-strawberryDSSAT-main文件，重新跑</a:t>
            </a:r>
            <a:endParaRPr/>
          </a:p>
        </p:txBody>
      </p:sp>
      <p:pic>
        <p:nvPicPr>
          <p:cNvPr id="274" name="Image 2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623243" y="2357120"/>
            <a:ext cx="6097270" cy="2832735"/>
          </a:xfrm>
          <a:prstGeom prst="rect">
            <a:avLst/>
          </a:prstGeom>
        </p:spPr>
      </p:pic>
      <p:pic>
        <p:nvPicPr>
          <p:cNvPr id="275" name="Image 3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623243" y="688340"/>
            <a:ext cx="6097270" cy="283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5">
    <p:bg>
      <p:bgPr>
        <a:solidFill>
          <a:srgbClr val="000000"/>
        </a:solidFill>
      </p:bgPr>
    </p:bg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 0" descr="https://test-kimi-img.moonshot.cn/pub/slides/slides_tmpl/image/25-05-30-10:59:38-d0shu6k75iks832jeb7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915160"/>
            <a:ext cx="11572875" cy="3469640"/>
          </a:xfrm>
          <a:prstGeom prst="rect">
            <a:avLst/>
          </a:prstGeom>
        </p:spPr>
      </p:pic>
      <p:sp>
        <p:nvSpPr>
          <p:cNvPr id="278" name="Shape 0"/>
          <p:cNvSpPr/>
          <p:nvPr/>
        </p:nvSpPr>
        <p:spPr>
          <a:xfrm>
            <a:off x="1036320" y="3093720"/>
            <a:ext cx="5990590" cy="3100705"/>
          </a:xfrm>
          <a:prstGeom prst="rect">
            <a:avLst/>
          </a:prstGeom>
          <a:solidFill>
            <a:srgbClr val="A6A6A6"/>
          </a:solidFill>
          <a:ln/>
        </p:spPr>
        <p:txBody>
          <a:bodyPr/>
          <a:p/>
        </p:txBody>
      </p:sp>
      <p:sp>
        <p:nvSpPr>
          <p:cNvPr id="279" name="Text 1"/>
          <p:cNvSpPr/>
          <p:nvPr/>
        </p:nvSpPr>
        <p:spPr>
          <a:xfrm>
            <a:off x="1036320" y="3093720"/>
            <a:ext cx="5990590" cy="3100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0" name="Shape 2"/>
          <p:cNvSpPr/>
          <p:nvPr/>
        </p:nvSpPr>
        <p:spPr>
          <a:xfrm>
            <a:off x="909320" y="2966720"/>
            <a:ext cx="5990590" cy="310070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281" name="Text 3"/>
          <p:cNvSpPr/>
          <p:nvPr/>
        </p:nvSpPr>
        <p:spPr>
          <a:xfrm>
            <a:off x="909320" y="2966720"/>
            <a:ext cx="5990590" cy="3100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2" name="Text 4"/>
          <p:cNvSpPr/>
          <p:nvPr/>
        </p:nvSpPr>
        <p:spPr>
          <a:xfrm>
            <a:off x="1020445" y="3175635"/>
            <a:ext cx="5373370" cy="42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endParaRPr lang="en-US" sz="1600" dirty="false"/>
          </a:p>
        </p:txBody>
      </p:sp>
      <p:sp>
        <p:nvSpPr>
          <p:cNvPr id="283" name="Text 5"/>
          <p:cNvSpPr/>
          <p:nvPr/>
        </p:nvSpPr>
        <p:spPr>
          <a:xfrm>
            <a:off x="1036320" y="3870325"/>
            <a:ext cx="5591175" cy="1918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联网不正常解决方案：在Ubuntu里运行，因为Cursor里面是Windows环境，Ubuntu里面是Linux环境</a:t>
            </a:r>
            <a:endParaRPr lang="en-US" sz="1600" dirty="false"/>
          </a:p>
        </p:txBody>
      </p:sp>
      <p:sp>
        <p:nvSpPr>
          <p:cNvPr id="284" name="Shape 6"/>
          <p:cNvSpPr/>
          <p:nvPr/>
        </p:nvSpPr>
        <p:spPr>
          <a:xfrm>
            <a:off x="7775575" y="1199515"/>
            <a:ext cx="3168650" cy="2896235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p/>
        </p:txBody>
      </p:sp>
      <p:sp>
        <p:nvSpPr>
          <p:cNvPr id="285" name="Text 7"/>
          <p:cNvSpPr/>
          <p:nvPr/>
        </p:nvSpPr>
        <p:spPr>
          <a:xfrm>
            <a:off x="7775575" y="1199515"/>
            <a:ext cx="3168650" cy="28962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286" name="Image 1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sp>
        <p:nvSpPr>
          <p:cNvPr id="287" name="Text 8"/>
          <p:cNvSpPr/>
          <p:nvPr/>
        </p:nvSpPr>
        <p:spPr>
          <a:xfrm>
            <a:off x="234950" y="83121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问题：</a:t>
            </a:r>
            <a:endParaRPr lang="en-US" sz="1600" dirty="false"/>
          </a:p>
        </p:txBody>
      </p:sp>
      <p:pic>
        <p:nvPicPr>
          <p:cNvPr id="288" name="Image 2" descr="https://kimi-img.moonshot.cn/pub/slides/25-06-26-10:14:16-d1eapu5bf303e47naaa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801" y="540840"/>
            <a:ext cx="3620137" cy="51057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6">
    <p:bg>
      <p:bgPr>
        <a:solidFill>
          <a:srgbClr val="000000"/>
        </a:solidFill>
      </p:bgPr>
    </p:bg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 0" descr="https://test-kimi-img.moonshot.cn/pub/slides/slides_tmpl/image/25-05-30-10:59:33-d0shu5c75iks832jeb5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9620000">
            <a:off x="-1382395" y="2123440"/>
            <a:ext cx="5622290" cy="5563870"/>
          </a:xfrm>
          <a:prstGeom prst="rect">
            <a:avLst/>
          </a:prstGeom>
        </p:spPr>
      </p:pic>
      <p:pic>
        <p:nvPicPr>
          <p:cNvPr id="291" name="Image 1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859" t="50258" r="83342" b="771"/>
          <a:stretch/>
        </p:blipFill>
        <p:spPr>
          <a:xfrm flipH="true" flipV="true">
            <a:off x="2816225" y="-635"/>
            <a:ext cx="2967990" cy="6857365"/>
          </a:xfrm>
          <a:prstGeom prst="rect">
            <a:avLst/>
          </a:prstGeom>
        </p:spPr>
      </p:pic>
      <p:pic>
        <p:nvPicPr>
          <p:cNvPr id="292" name="Image 2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-44" t="53661" r="63451" b="6230"/>
          <a:stretch/>
        </p:blipFill>
        <p:spPr>
          <a:xfrm rot="16200000">
            <a:off x="4075430" y="1951990"/>
            <a:ext cx="6858000" cy="2967990"/>
          </a:xfrm>
          <a:prstGeom prst="rect">
            <a:avLst/>
          </a:prstGeom>
        </p:spPr>
      </p:pic>
      <p:pic>
        <p:nvPicPr>
          <p:cNvPr id="293" name="Image 3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3171" t="39689" r="79949" b="1951"/>
          <a:stretch/>
        </p:blipFill>
        <p:spPr>
          <a:xfrm>
            <a:off x="9224645" y="-635"/>
            <a:ext cx="2967990" cy="6857365"/>
          </a:xfrm>
          <a:prstGeom prst="rect">
            <a:avLst/>
          </a:prstGeom>
        </p:spPr>
      </p:pic>
      <p:sp>
        <p:nvSpPr>
          <p:cNvPr id="294" name="Text 0"/>
          <p:cNvSpPr/>
          <p:nvPr/>
        </p:nvSpPr>
        <p:spPr>
          <a:xfrm>
            <a:off x="234950" y="831215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endParaRPr lang="en-US" sz="1600" dirty="false"/>
          </a:p>
        </p:txBody>
      </p:sp>
      <p:sp>
        <p:nvSpPr>
          <p:cNvPr id="295" name="Text 1"/>
          <p:cNvSpPr/>
          <p:nvPr/>
        </p:nvSpPr>
        <p:spPr>
          <a:xfrm>
            <a:off x="234950" y="32004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96" name="Text 2"/>
          <p:cNvSpPr/>
          <p:nvPr/>
        </p:nvSpPr>
        <p:spPr>
          <a:xfrm>
            <a:off x="3013075" y="261620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297" name="Text 3"/>
          <p:cNvSpPr/>
          <p:nvPr/>
        </p:nvSpPr>
        <p:spPr>
          <a:xfrm>
            <a:off x="3013075" y="1534160"/>
            <a:ext cx="2288540" cy="3301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不能正常运行DSSBATCH.V48</a:t>
            </a:r>
            <a:endParaRPr lang="en-US" sz="1600" dirty="false"/>
          </a:p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注：当前是Linux环境</a:t>
            </a:r>
            <a:endParaRPr lang="en-US" sz="1600" dirty="false"/>
          </a:p>
        </p:txBody>
      </p:sp>
      <p:sp>
        <p:nvSpPr>
          <p:cNvPr id="298" name="Text 4"/>
          <p:cNvSpPr/>
          <p:nvPr/>
        </p:nvSpPr>
        <p:spPr>
          <a:xfrm>
            <a:off x="6248400" y="261620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endParaRPr lang="en-US" sz="1600" dirty="false"/>
          </a:p>
        </p:txBody>
      </p:sp>
      <p:sp>
        <p:nvSpPr>
          <p:cNvPr id="299" name="Text 5"/>
          <p:cNvSpPr/>
          <p:nvPr/>
        </p:nvSpPr>
        <p:spPr>
          <a:xfrm>
            <a:off x="6248400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时间轴</a:t>
            </a:r>
            <a:endParaRPr lang="en-US" sz="1600" dirty="false"/>
          </a:p>
        </p:txBody>
      </p:sp>
      <p:sp>
        <p:nvSpPr>
          <p:cNvPr id="300" name="Text 6"/>
          <p:cNvSpPr/>
          <p:nvPr/>
        </p:nvSpPr>
        <p:spPr>
          <a:xfrm>
            <a:off x="621411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按“过去—现在—未来”划分章节，每阶段不超过3张幻灯片，保持节奏紧凑。</a:t>
            </a:r>
            <a:endParaRPr lang="en-US" sz="1600" dirty="false"/>
          </a:p>
        </p:txBody>
      </p:sp>
      <p:sp>
        <p:nvSpPr>
          <p:cNvPr id="301" name="Text 7"/>
          <p:cNvSpPr/>
          <p:nvPr/>
        </p:nvSpPr>
        <p:spPr>
          <a:xfrm>
            <a:off x="9483725" y="1534160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视觉层次</a:t>
            </a:r>
            <a:endParaRPr lang="en-US" sz="1600" dirty="false"/>
          </a:p>
        </p:txBody>
      </p:sp>
      <p:sp>
        <p:nvSpPr>
          <p:cNvPr id="302" name="Text 8"/>
          <p:cNvSpPr/>
          <p:nvPr/>
        </p:nvSpPr>
        <p:spPr>
          <a:xfrm>
            <a:off x="9415780" y="2574925"/>
            <a:ext cx="2512695" cy="3810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标题20字以内，正文要点3行，每行≤12字，利用图标与色块强化视觉引导。</a:t>
            </a:r>
            <a:endParaRPr lang="en-US" sz="1600" dirty="false"/>
          </a:p>
        </p:txBody>
      </p:sp>
      <p:pic>
        <p:nvPicPr>
          <p:cNvPr id="303" name="Image 4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875790"/>
            <a:ext cx="781050" cy="603885"/>
          </a:xfrm>
          <a:prstGeom prst="rect">
            <a:avLst/>
          </a:prstGeom>
        </p:spPr>
      </p:pic>
      <p:pic>
        <p:nvPicPr>
          <p:cNvPr id="304" name="Image 5" descr="https://kimi-img.moonshot.cn/pub/slides/25-06-26-10:22:24-d1eato051tq2nru8vvag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35" y="1440622"/>
            <a:ext cx="6154668" cy="5416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7">
    <p:bg>
      <p:bgPr>
        <a:solidFill>
          <a:srgbClr val="000000"/>
        </a:solidFill>
      </p:bgPr>
    </p:bg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 0" descr="https://test-kimi-img.moonshot.cn/pub/slides/slides_tmpl/image/25-05-30-10:59:33-d0shu5c75iks832jeb5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9620000">
            <a:off x="-1382395" y="2123440"/>
            <a:ext cx="5622290" cy="5563870"/>
          </a:xfrm>
          <a:prstGeom prst="rect">
            <a:avLst/>
          </a:prstGeom>
        </p:spPr>
      </p:pic>
      <p:pic>
        <p:nvPicPr>
          <p:cNvPr id="307" name="Image 1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859" t="50258" r="83342" b="771"/>
          <a:stretch/>
        </p:blipFill>
        <p:spPr>
          <a:xfrm flipH="true" flipV="true">
            <a:off x="2816225" y="-635"/>
            <a:ext cx="2967990" cy="6857365"/>
          </a:xfrm>
          <a:prstGeom prst="rect">
            <a:avLst/>
          </a:prstGeom>
        </p:spPr>
      </p:pic>
      <p:pic>
        <p:nvPicPr>
          <p:cNvPr id="308" name="Image 2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-44" t="53661" r="63451" b="6230"/>
          <a:stretch/>
        </p:blipFill>
        <p:spPr>
          <a:xfrm rot="16200000">
            <a:off x="4075430" y="1951990"/>
            <a:ext cx="6858000" cy="2967990"/>
          </a:xfrm>
          <a:prstGeom prst="rect">
            <a:avLst/>
          </a:prstGeom>
        </p:spPr>
      </p:pic>
      <p:pic>
        <p:nvPicPr>
          <p:cNvPr id="309" name="Image 3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3"/>
          <a:srcRect l="3171" t="39689" r="79949" b="1951"/>
          <a:stretch/>
        </p:blipFill>
        <p:spPr>
          <a:xfrm>
            <a:off x="9224645" y="-635"/>
            <a:ext cx="2967990" cy="6857365"/>
          </a:xfrm>
          <a:prstGeom prst="rect">
            <a:avLst/>
          </a:prstGeom>
        </p:spPr>
      </p:pic>
      <p:sp>
        <p:nvSpPr>
          <p:cNvPr id="310" name="Text 0"/>
          <p:cNvSpPr/>
          <p:nvPr/>
        </p:nvSpPr>
        <p:spPr>
          <a:xfrm>
            <a:off x="234950" y="831215"/>
            <a:ext cx="2288540" cy="85788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endParaRPr lang="en-US" sz="1600" dirty="false"/>
          </a:p>
        </p:txBody>
      </p:sp>
      <p:sp>
        <p:nvSpPr>
          <p:cNvPr id="311" name="Text 1"/>
          <p:cNvSpPr/>
          <p:nvPr/>
        </p:nvSpPr>
        <p:spPr>
          <a:xfrm>
            <a:off x="234950" y="320040"/>
            <a:ext cx="2171700" cy="264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12" name="Text 2"/>
          <p:cNvSpPr/>
          <p:nvPr/>
        </p:nvSpPr>
        <p:spPr>
          <a:xfrm>
            <a:off x="3013075" y="261620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313" name="Text 3"/>
          <p:cNvSpPr/>
          <p:nvPr/>
        </p:nvSpPr>
        <p:spPr>
          <a:xfrm>
            <a:off x="6248400" y="261620"/>
            <a:ext cx="2171065" cy="1272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>
              <a:lnSpc>
                <a:spcPct val="120000"/>
              </a:lnSpc>
              <a:buNone/>
            </a:pPr>
            <a:endParaRPr lang="en-US" sz="1600" dirty="false"/>
          </a:p>
        </p:txBody>
      </p:sp>
      <p:pic>
        <p:nvPicPr>
          <p:cNvPr id="314" name="Image 4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1875790"/>
            <a:ext cx="781050" cy="603885"/>
          </a:xfrm>
          <a:prstGeom prst="rect">
            <a:avLst/>
          </a:prstGeom>
        </p:spPr>
      </p:pic>
      <p:pic>
        <p:nvPicPr>
          <p:cNvPr id="315" name="Image 5" descr="https://kimi-img.moonshot.cn/pub/slides/25-06-26-10:27:42-d1eb07lbf303e47nbbd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225" y="1777435"/>
            <a:ext cx="9375775" cy="4721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8">
    <p:bg>
      <p:bgPr>
        <a:solidFill>
          <a:srgbClr val="000000"/>
        </a:solidFill>
      </p:bgPr>
    </p:bg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 0" descr="https://test-kimi-img.moonshot.cn/pub/slides/slides_tmpl/image/25-05-30-10:59:36-d0shu6475iks832jeb6g.png"/>
          <p:cNvPicPr>
            <a:picLocks noChangeAspect="true"/>
          </p:cNvPicPr>
          <p:nvPr/>
        </p:nvPicPr>
        <p:blipFill>
          <a:blip r:embed="rId2"/>
          <a:srcRect l="14918" t="13324" r="60738" b="10867"/>
          <a:stretch/>
        </p:blipFill>
        <p:spPr>
          <a:xfrm flipH="true" flipV="true">
            <a:off x="6622415" y="635"/>
            <a:ext cx="5569585" cy="6857365"/>
          </a:xfrm>
          <a:prstGeom prst="rect">
            <a:avLst/>
          </a:prstGeom>
        </p:spPr>
      </p:pic>
      <p:pic>
        <p:nvPicPr>
          <p:cNvPr id="318" name="Image 1" descr="https://test-kimi-img.moonshot.cn/pub/slides/slides_tmpl/image/25-05-30-10:59:34-d0shu5k75iks832jeb6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6200000">
            <a:off x="7379970" y="1793240"/>
            <a:ext cx="6697980" cy="3111500"/>
          </a:xfrm>
          <a:prstGeom prst="rect">
            <a:avLst/>
          </a:prstGeom>
        </p:spPr>
      </p:pic>
      <p:pic>
        <p:nvPicPr>
          <p:cNvPr id="319" name="Image 2" descr="https://test-kimi-img.moonshot.cn/pub/slides/slides_tmpl/image/25-05-30-10:59:26-d0shu3k75iks832jeb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593725" y="1102360"/>
            <a:ext cx="5044440" cy="4970780"/>
          </a:xfrm>
          <a:prstGeom prst="rect">
            <a:avLst/>
          </a:prstGeom>
        </p:spPr>
      </p:pic>
      <p:sp>
        <p:nvSpPr>
          <p:cNvPr id="320" name="Text 0"/>
          <p:cNvSpPr/>
          <p:nvPr/>
        </p:nvSpPr>
        <p:spPr>
          <a:xfrm>
            <a:off x="6623050" y="1781810"/>
            <a:ext cx="5110480" cy="3048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sz="166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321" name="Shape 1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322" name="Text 2"/>
          <p:cNvSpPr/>
          <p:nvPr/>
        </p:nvSpPr>
        <p:spPr>
          <a:xfrm>
            <a:off x="7190740" y="4969510"/>
            <a:ext cx="4658995" cy="1727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323" name="Image 3" descr="https://test-kimi-img.moonshot.cn/pub/slides/slides_tmpl/image/25-05-30-10:59:23-d0shu2s75iks832jeb3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" y="766445"/>
            <a:ext cx="570230" cy="478155"/>
          </a:xfrm>
          <a:prstGeom prst="rect">
            <a:avLst/>
          </a:prstGeom>
        </p:spPr>
      </p:pic>
      <p:sp>
        <p:nvSpPr>
          <p:cNvPr id="324" name="Text 3"/>
          <p:cNvSpPr/>
          <p:nvPr/>
        </p:nvSpPr>
        <p:spPr>
          <a:xfrm>
            <a:off x="7994782" y="5498113"/>
            <a:ext cx="3296506" cy="492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换一种思路（6.25）</a:t>
            </a:r>
            <a:endParaRPr lang="en-US" sz="1600" dirty="fals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9">
    <p:bg>
      <p:bgPr>
        <a:solidFill>
          <a:srgbClr val="000000"/>
        </a:solidFill>
      </p:bgPr>
    </p:bg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0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gradFill flip="none" rotWithShape="true">
            <a:gsLst>
              <a:gs pos="0">
                <a:srgbClr val="426AF4"/>
              </a:gs>
              <a:gs pos="100000">
                <a:srgbClr val="9A62FE"/>
              </a:gs>
            </a:gsLst>
            <a:lin ang="13500000" scaled="true"/>
          </a:gradFill>
          <a:ln/>
        </p:spPr>
        <p:txBody>
          <a:bodyPr/>
          <a:p/>
        </p:txBody>
      </p:sp>
      <p:sp>
        <p:nvSpPr>
          <p:cNvPr id="327" name="Text 1"/>
          <p:cNvSpPr/>
          <p:nvPr/>
        </p:nvSpPr>
        <p:spPr>
          <a:xfrm>
            <a:off x="-3385" y="0"/>
            <a:ext cx="12195385" cy="7462384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328" name="Image 0" descr="https://test-kimi-img.moonshot.cn/pub/slides/slides_tmpl/image/25-05-30-10:59:23-d0shu2s75iks832jeb3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80" y="320040"/>
            <a:ext cx="781050" cy="603885"/>
          </a:xfrm>
          <a:prstGeom prst="rect">
            <a:avLst/>
          </a:prstGeom>
        </p:spPr>
      </p:pic>
      <p:pic>
        <p:nvPicPr>
          <p:cNvPr id="329" name="Image 1" descr="https://test-kimi-img.moonshot.cn/pub/slides/slides_tmpl/image/25-05-30-11:00:06-d0shudk75iks832jebe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805305"/>
            <a:ext cx="5180330" cy="3160395"/>
          </a:xfrm>
          <a:prstGeom prst="rect">
            <a:avLst/>
          </a:prstGeom>
        </p:spPr>
      </p:pic>
      <p:sp>
        <p:nvSpPr>
          <p:cNvPr id="330" name="Shape 2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p/>
        </p:txBody>
      </p:sp>
      <p:sp>
        <p:nvSpPr>
          <p:cNvPr id="331" name="Text 3"/>
          <p:cNvSpPr/>
          <p:nvPr/>
        </p:nvSpPr>
        <p:spPr>
          <a:xfrm>
            <a:off x="6105524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2" name="Text 4"/>
          <p:cNvSpPr/>
          <p:nvPr/>
        </p:nvSpPr>
        <p:spPr>
          <a:xfrm>
            <a:off x="6104297" y="1571837"/>
            <a:ext cx="2219325" cy="598593"/>
          </a:xfrm>
          <a:prstGeom prst="rect">
            <a:avLst/>
          </a:prstGeom>
          <a:noFill/>
          <a:ln/>
        </p:spPr>
        <p:txBody>
          <a:bodyPr wrap="square" lIns="71374" tIns="71374" rIns="71374" bIns="0" rtlCol="false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</a:t>
            </a:r>
            <a:endParaRPr lang="en-US" sz="1600" dirty="false"/>
          </a:p>
        </p:txBody>
      </p:sp>
      <p:sp>
        <p:nvSpPr>
          <p:cNvPr id="333" name="Text 5"/>
          <p:cNvSpPr/>
          <p:nvPr/>
        </p:nvSpPr>
        <p:spPr>
          <a:xfrm>
            <a:off x="234950" y="761365"/>
            <a:ext cx="42030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true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方法2</a:t>
            </a:r>
            <a:endParaRPr lang="en-US" sz="1600" dirty="false"/>
          </a:p>
        </p:txBody>
      </p:sp>
      <p:pic>
        <p:nvPicPr>
          <p:cNvPr id="334" name="Image 2" descr="https://kimi-img.moonshot.cn/pub/slides/25-06-26-10:29:14-d1eb0uj1cvf74sik2nh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98" y="1499499"/>
            <a:ext cx="5322957" cy="3466201"/>
          </a:xfrm>
          <a:prstGeom prst="rect">
            <a:avLst/>
          </a:prstGeom>
        </p:spPr>
      </p:pic>
      <p:pic>
        <p:nvPicPr>
          <p:cNvPr id="335" name="Image 3" descr="https://kimi-img.moonshot.cn/pub/slides/25-06-26-10:31:08-d1eb1r2sc5cr5gfo4qlg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353" y="2461189"/>
            <a:ext cx="6498625" cy="4096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thm15="http://schemas.microsoft.com/office/thememl/2012/main" xmlns:a="http://schemas.openxmlformats.org/drawingml/2006/main" xmlns:mc="http://schemas.openxmlformats.org/markup-compatibility/2006" name="Office 主题​​" mc:Ignorable="thm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/>
  <a:extraClrSchemeLst/>
  <a:extLst>
    <a:ext uri="{05A4C25C-085E-4340-85A3-A5531E510DB2}">
      <thm15:themeFamily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2025-06-26T14:45:19Z</dcterms:created>
  <dcterms:modified xsi:type="dcterms:W3CDTF">2025-06-26T14:45:19Z</dcterms:modified>
</cp:coreProperties>
</file>